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notesSlides/notesSlide18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4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5" r:id="rId1"/>
  </p:sldMasterIdLst>
  <p:notesMasterIdLst>
    <p:notesMasterId r:id="rId38"/>
  </p:notesMasterIdLst>
  <p:handoutMasterIdLst>
    <p:handoutMasterId r:id="rId39"/>
  </p:handoutMasterIdLst>
  <p:sldIdLst>
    <p:sldId id="278" r:id="rId2"/>
    <p:sldId id="356" r:id="rId3"/>
    <p:sldId id="460" r:id="rId4"/>
    <p:sldId id="429" r:id="rId5"/>
    <p:sldId id="454" r:id="rId6"/>
    <p:sldId id="431" r:id="rId7"/>
    <p:sldId id="428" r:id="rId8"/>
    <p:sldId id="432" r:id="rId9"/>
    <p:sldId id="500" r:id="rId10"/>
    <p:sldId id="486" r:id="rId11"/>
    <p:sldId id="461" r:id="rId12"/>
    <p:sldId id="481" r:id="rId13"/>
    <p:sldId id="470" r:id="rId14"/>
    <p:sldId id="491" r:id="rId15"/>
    <p:sldId id="492" r:id="rId16"/>
    <p:sldId id="493" r:id="rId17"/>
    <p:sldId id="494" r:id="rId18"/>
    <p:sldId id="497" r:id="rId19"/>
    <p:sldId id="496" r:id="rId20"/>
    <p:sldId id="513" r:id="rId21"/>
    <p:sldId id="495" r:id="rId22"/>
    <p:sldId id="499" r:id="rId23"/>
    <p:sldId id="463" r:id="rId24"/>
    <p:sldId id="509" r:id="rId25"/>
    <p:sldId id="510" r:id="rId26"/>
    <p:sldId id="512" r:id="rId27"/>
    <p:sldId id="511" r:id="rId28"/>
    <p:sldId id="508" r:id="rId29"/>
    <p:sldId id="507" r:id="rId30"/>
    <p:sldId id="452" r:id="rId31"/>
    <p:sldId id="464" r:id="rId32"/>
    <p:sldId id="480" r:id="rId33"/>
    <p:sldId id="465" r:id="rId34"/>
    <p:sldId id="482" r:id="rId35"/>
    <p:sldId id="483" r:id="rId36"/>
    <p:sldId id="275" r:id="rId37"/>
  </p:sldIdLst>
  <p:sldSz cx="12192000" cy="6858000"/>
  <p:notesSz cx="6858000" cy="9144000"/>
  <p:custDataLst>
    <p:tags r:id="rId40"/>
  </p:custDataLst>
  <p:defaultTextStyle>
    <a:defPPr>
      <a:defRPr lang="zh-CN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02" userDrawn="1">
          <p15:clr>
            <a:srgbClr val="A4A3A4"/>
          </p15:clr>
        </p15:guide>
        <p15:guide id="3" pos="73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108"/>
    <a:srgbClr val="E4C902"/>
    <a:srgbClr val="32CA73"/>
    <a:srgbClr val="C3BE55"/>
    <a:srgbClr val="187C71"/>
    <a:srgbClr val="C76B27"/>
    <a:srgbClr val="32A520"/>
    <a:srgbClr val="CF565D"/>
    <a:srgbClr val="D62631"/>
    <a:srgbClr val="C226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E171933-4619-4E11-9A3F-F7608DF75F80}" styleName="中度样式 1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93D81CF-94F2-401A-BA57-92F5A7B2D0C5}" styleName="中度样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06" autoAdjust="0"/>
    <p:restoredTop sz="85027" autoAdjust="0"/>
  </p:normalViewPr>
  <p:slideViewPr>
    <p:cSldViewPr snapToGrid="0">
      <p:cViewPr varScale="1">
        <p:scale>
          <a:sx n="97" d="100"/>
          <a:sy n="97" d="100"/>
        </p:scale>
        <p:origin x="1008" y="84"/>
      </p:cViewPr>
      <p:guideLst>
        <p:guide orient="horz" pos="2183"/>
        <p:guide pos="302"/>
        <p:guide pos="737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-542"/>
    </p:cViewPr>
  </p:sorterViewPr>
  <p:notesViewPr>
    <p:cSldViewPr snapToGrid="0">
      <p:cViewPr varScale="1">
        <p:scale>
          <a:sx n="75" d="100"/>
          <a:sy n="75" d="100"/>
        </p:scale>
        <p:origin x="350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dministrator\Desktop\&#20551;&#26399;&#20316;&#19994;-&#36235;&#21183;&#20998;&#26512;(2017-01-10&#33267;2017-02-07).xls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tephen\Desktop\0816&#20551;&#26399;&#31062;&#19994;&#31995;&#32479;&#25968;&#25454;\&#26531;&#24378;&#21407;&#22987;&#25968;&#25454;-&#26080;&#33039;&#25968;&#25454;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tephen\Desktop\0816&#20551;&#26399;&#31062;&#19994;&#31995;&#32479;&#25968;&#25454;\&#26531;&#24378;&#21407;&#22987;&#25968;&#25454;-&#26080;&#33039;&#25968;&#25454;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xingbb\Documents\&#24037;&#20316;&#25991;&#26723;\2016&#24180;\43%20&#20551;&#26399;&#20316;&#19994;&#31995;&#32479;&#25253;&#21578;\&#32456;&#31295;\&#23004;&#24535;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400" b="0" i="0" u="none" strike="noStrike" baseline="0">
                <a:solidFill>
                  <a:srgbClr val="333333"/>
                </a:solidFill>
                <a:latin typeface="等线"/>
                <a:ea typeface="等线"/>
                <a:cs typeface="等线"/>
              </a:defRPr>
            </a:pPr>
            <a:r>
              <a:rPr lang="zh-CN" altLang="en-US" dirty="0"/>
              <a:t>学易作业管评系统浏览趋势（</a:t>
            </a:r>
            <a:r>
              <a:rPr lang="en-US" altLang="zh-CN" dirty="0"/>
              <a:t>1/11-2/7</a:t>
            </a:r>
            <a:r>
              <a:rPr lang="zh-CN" altLang="en-US" dirty="0"/>
              <a:t>）</a:t>
            </a:r>
          </a:p>
        </c:rich>
      </c:tx>
      <c:layout>
        <c:manualLayout>
          <c:xMode val="edge"/>
          <c:yMode val="edge"/>
          <c:x val="0.22729322193504439"/>
          <c:y val="1.9417614464858561E-2"/>
        </c:manualLayout>
      </c:layout>
      <c:overlay val="0"/>
      <c:spPr>
        <a:noFill/>
        <a:ln w="25400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9.8142693995311697E-2"/>
          <c:y val="9.3761654026375554E-2"/>
          <c:w val="0.92362768496420045"/>
          <c:h val="0.8033980582524276"/>
        </c:manualLayout>
      </c:layout>
      <c:lineChart>
        <c:grouping val="standard"/>
        <c:varyColors val="0"/>
        <c:ser>
          <c:idx val="0"/>
          <c:order val="0"/>
          <c:tx>
            <c:strRef>
              <c:f>Sheet1!$B$4</c:f>
              <c:strCache>
                <c:ptCount val="1"/>
                <c:pt idx="0">
                  <c:v>浏览次数</c:v>
                </c:pt>
              </c:strCache>
            </c:strRef>
          </c:tx>
          <c:spPr>
            <a:ln w="12700">
              <a:solidFill>
                <a:srgbClr val="666699"/>
              </a:solidFill>
              <a:prstDash val="solid"/>
            </a:ln>
          </c:spPr>
          <c:marker>
            <c:symbol val="circle"/>
            <c:size val="5"/>
            <c:spPr>
              <a:solidFill>
                <a:srgbClr val="0066CC"/>
              </a:solidFill>
              <a:ln>
                <a:solidFill>
                  <a:srgbClr val="666699"/>
                </a:solidFill>
                <a:prstDash val="solid"/>
              </a:ln>
            </c:spPr>
          </c:marker>
          <c:dLbls>
            <c:dLbl>
              <c:idx val="13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21B2-4BFC-B363-B21B06DC485F}"/>
                </c:ext>
              </c:extLst>
            </c:dLbl>
            <c:dLbl>
              <c:idx val="16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1B2-4BFC-B363-B21B06DC485F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65000"/>
                    <a:lumOff val="35000"/>
                  </a:sysClr>
                </a:solidFill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</c15:spPr>
                <c15:showLeaderLines val="0"/>
              </c:ext>
            </c:extLst>
          </c:dLbls>
          <c:cat>
            <c:numRef>
              <c:f>Sheet1!$A$5:$A$32</c:f>
              <c:numCache>
                <c:formatCode>m/d;@</c:formatCode>
                <c:ptCount val="28"/>
                <c:pt idx="0">
                  <c:v>42746</c:v>
                </c:pt>
                <c:pt idx="1">
                  <c:v>42747</c:v>
                </c:pt>
                <c:pt idx="2">
                  <c:v>42748</c:v>
                </c:pt>
                <c:pt idx="3">
                  <c:v>42749</c:v>
                </c:pt>
                <c:pt idx="4">
                  <c:v>42750</c:v>
                </c:pt>
                <c:pt idx="5">
                  <c:v>42751</c:v>
                </c:pt>
                <c:pt idx="6">
                  <c:v>42752</c:v>
                </c:pt>
                <c:pt idx="7">
                  <c:v>42753</c:v>
                </c:pt>
                <c:pt idx="8">
                  <c:v>42754</c:v>
                </c:pt>
                <c:pt idx="9">
                  <c:v>42755</c:v>
                </c:pt>
                <c:pt idx="10">
                  <c:v>42756</c:v>
                </c:pt>
                <c:pt idx="11">
                  <c:v>42757</c:v>
                </c:pt>
                <c:pt idx="12">
                  <c:v>42758</c:v>
                </c:pt>
                <c:pt idx="13">
                  <c:v>42759</c:v>
                </c:pt>
                <c:pt idx="14">
                  <c:v>42760</c:v>
                </c:pt>
                <c:pt idx="15">
                  <c:v>42761</c:v>
                </c:pt>
                <c:pt idx="16">
                  <c:v>42762</c:v>
                </c:pt>
                <c:pt idx="17">
                  <c:v>42763</c:v>
                </c:pt>
                <c:pt idx="18">
                  <c:v>42764</c:v>
                </c:pt>
                <c:pt idx="19">
                  <c:v>42765</c:v>
                </c:pt>
                <c:pt idx="20">
                  <c:v>42766</c:v>
                </c:pt>
                <c:pt idx="21">
                  <c:v>42767</c:v>
                </c:pt>
                <c:pt idx="22">
                  <c:v>42768</c:v>
                </c:pt>
                <c:pt idx="23">
                  <c:v>42769</c:v>
                </c:pt>
                <c:pt idx="24">
                  <c:v>42770</c:v>
                </c:pt>
                <c:pt idx="25">
                  <c:v>42771</c:v>
                </c:pt>
                <c:pt idx="26">
                  <c:v>42772</c:v>
                </c:pt>
                <c:pt idx="27">
                  <c:v>42773</c:v>
                </c:pt>
              </c:numCache>
            </c:numRef>
          </c:cat>
          <c:val>
            <c:numRef>
              <c:f>Sheet1!$B$5:$B$32</c:f>
              <c:numCache>
                <c:formatCode>General</c:formatCode>
                <c:ptCount val="28"/>
                <c:pt idx="0">
                  <c:v>12842</c:v>
                </c:pt>
                <c:pt idx="1">
                  <c:v>32490</c:v>
                </c:pt>
                <c:pt idx="2">
                  <c:v>45836</c:v>
                </c:pt>
                <c:pt idx="3">
                  <c:v>33954</c:v>
                </c:pt>
                <c:pt idx="4">
                  <c:v>24720</c:v>
                </c:pt>
                <c:pt idx="5">
                  <c:v>95052</c:v>
                </c:pt>
                <c:pt idx="6">
                  <c:v>147713</c:v>
                </c:pt>
                <c:pt idx="7">
                  <c:v>123354</c:v>
                </c:pt>
                <c:pt idx="8">
                  <c:v>108580</c:v>
                </c:pt>
                <c:pt idx="9">
                  <c:v>121504.99999999999</c:v>
                </c:pt>
                <c:pt idx="10">
                  <c:v>239064</c:v>
                </c:pt>
                <c:pt idx="11">
                  <c:v>777717</c:v>
                </c:pt>
                <c:pt idx="12">
                  <c:v>904440</c:v>
                </c:pt>
                <c:pt idx="13">
                  <c:v>963615.00000000012</c:v>
                </c:pt>
                <c:pt idx="14">
                  <c:v>690246.00000000012</c:v>
                </c:pt>
                <c:pt idx="15">
                  <c:v>681902</c:v>
                </c:pt>
                <c:pt idx="16">
                  <c:v>194792.99999999985</c:v>
                </c:pt>
                <c:pt idx="17">
                  <c:v>349989</c:v>
                </c:pt>
                <c:pt idx="18">
                  <c:v>461454</c:v>
                </c:pt>
                <c:pt idx="19">
                  <c:v>520086</c:v>
                </c:pt>
                <c:pt idx="20">
                  <c:v>527006</c:v>
                </c:pt>
                <c:pt idx="21">
                  <c:v>581066</c:v>
                </c:pt>
                <c:pt idx="22">
                  <c:v>503675</c:v>
                </c:pt>
                <c:pt idx="23">
                  <c:v>544735</c:v>
                </c:pt>
                <c:pt idx="24">
                  <c:v>520958</c:v>
                </c:pt>
                <c:pt idx="25">
                  <c:v>615481</c:v>
                </c:pt>
                <c:pt idx="26">
                  <c:v>639002</c:v>
                </c:pt>
                <c:pt idx="27">
                  <c:v>127605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1B2-4BFC-B363-B21B06DC485F}"/>
            </c:ext>
          </c:extLst>
        </c:ser>
        <c:ser>
          <c:idx val="1"/>
          <c:order val="1"/>
          <c:tx>
            <c:strRef>
              <c:f>Sheet1!$C$4</c:f>
              <c:strCache>
                <c:ptCount val="1"/>
                <c:pt idx="0">
                  <c:v>独立访客</c:v>
                </c:pt>
              </c:strCache>
            </c:strRef>
          </c:tx>
          <c:spPr>
            <a:ln w="25400">
              <a:solidFill>
                <a:srgbClr val="FF6600"/>
              </a:solidFill>
              <a:prstDash val="solid"/>
            </a:ln>
          </c:spPr>
          <c:marker>
            <c:symbol val="circle"/>
            <c:size val="5"/>
            <c:spPr>
              <a:solidFill>
                <a:srgbClr val="FF6600"/>
              </a:solidFill>
              <a:ln>
                <a:solidFill>
                  <a:srgbClr val="FF6600"/>
                </a:solidFill>
                <a:prstDash val="solid"/>
              </a:ln>
            </c:spPr>
          </c:marker>
          <c:dLbls>
            <c:dLbl>
              <c:idx val="12"/>
              <c:layout>
                <c:manualLayout>
                  <c:x val="-3.8676844783715039E-2"/>
                  <c:y val="-0.12447156605424321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1B2-4BFC-B363-B21B06DC485F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65000"/>
                    <a:lumOff val="35000"/>
                  </a:sysClr>
                </a:solidFill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</c15:spPr>
                <c15:showLeaderLines val="0"/>
              </c:ext>
            </c:extLst>
          </c:dLbls>
          <c:cat>
            <c:numRef>
              <c:f>Sheet1!$A$5:$A$32</c:f>
              <c:numCache>
                <c:formatCode>m/d;@</c:formatCode>
                <c:ptCount val="28"/>
                <c:pt idx="0">
                  <c:v>42746</c:v>
                </c:pt>
                <c:pt idx="1">
                  <c:v>42747</c:v>
                </c:pt>
                <c:pt idx="2">
                  <c:v>42748</c:v>
                </c:pt>
                <c:pt idx="3">
                  <c:v>42749</c:v>
                </c:pt>
                <c:pt idx="4">
                  <c:v>42750</c:v>
                </c:pt>
                <c:pt idx="5">
                  <c:v>42751</c:v>
                </c:pt>
                <c:pt idx="6">
                  <c:v>42752</c:v>
                </c:pt>
                <c:pt idx="7">
                  <c:v>42753</c:v>
                </c:pt>
                <c:pt idx="8">
                  <c:v>42754</c:v>
                </c:pt>
                <c:pt idx="9">
                  <c:v>42755</c:v>
                </c:pt>
                <c:pt idx="10">
                  <c:v>42756</c:v>
                </c:pt>
                <c:pt idx="11">
                  <c:v>42757</c:v>
                </c:pt>
                <c:pt idx="12">
                  <c:v>42758</c:v>
                </c:pt>
                <c:pt idx="13">
                  <c:v>42759</c:v>
                </c:pt>
                <c:pt idx="14">
                  <c:v>42760</c:v>
                </c:pt>
                <c:pt idx="15">
                  <c:v>42761</c:v>
                </c:pt>
                <c:pt idx="16">
                  <c:v>42762</c:v>
                </c:pt>
                <c:pt idx="17">
                  <c:v>42763</c:v>
                </c:pt>
                <c:pt idx="18">
                  <c:v>42764</c:v>
                </c:pt>
                <c:pt idx="19">
                  <c:v>42765</c:v>
                </c:pt>
                <c:pt idx="20">
                  <c:v>42766</c:v>
                </c:pt>
                <c:pt idx="21">
                  <c:v>42767</c:v>
                </c:pt>
                <c:pt idx="22">
                  <c:v>42768</c:v>
                </c:pt>
                <c:pt idx="23">
                  <c:v>42769</c:v>
                </c:pt>
                <c:pt idx="24">
                  <c:v>42770</c:v>
                </c:pt>
                <c:pt idx="25">
                  <c:v>42771</c:v>
                </c:pt>
                <c:pt idx="26">
                  <c:v>42772</c:v>
                </c:pt>
                <c:pt idx="27">
                  <c:v>42773</c:v>
                </c:pt>
              </c:numCache>
            </c:numRef>
          </c:cat>
          <c:val>
            <c:numRef>
              <c:f>Sheet1!$C$5:$C$32</c:f>
              <c:numCache>
                <c:formatCode>General</c:formatCode>
                <c:ptCount val="28"/>
                <c:pt idx="0">
                  <c:v>696</c:v>
                </c:pt>
                <c:pt idx="1">
                  <c:v>1217</c:v>
                </c:pt>
                <c:pt idx="2">
                  <c:v>1524</c:v>
                </c:pt>
                <c:pt idx="3">
                  <c:v>1827</c:v>
                </c:pt>
                <c:pt idx="4">
                  <c:v>2196</c:v>
                </c:pt>
                <c:pt idx="5">
                  <c:v>4364</c:v>
                </c:pt>
                <c:pt idx="6">
                  <c:v>5466</c:v>
                </c:pt>
                <c:pt idx="7">
                  <c:v>5253</c:v>
                </c:pt>
                <c:pt idx="8">
                  <c:v>5185</c:v>
                </c:pt>
                <c:pt idx="9">
                  <c:v>7612</c:v>
                </c:pt>
                <c:pt idx="10">
                  <c:v>14274</c:v>
                </c:pt>
                <c:pt idx="11">
                  <c:v>36152</c:v>
                </c:pt>
                <c:pt idx="12">
                  <c:v>36391</c:v>
                </c:pt>
                <c:pt idx="13">
                  <c:v>31410.999999999996</c:v>
                </c:pt>
                <c:pt idx="14">
                  <c:v>25446</c:v>
                </c:pt>
                <c:pt idx="15">
                  <c:v>25185</c:v>
                </c:pt>
                <c:pt idx="16">
                  <c:v>10794</c:v>
                </c:pt>
                <c:pt idx="17">
                  <c:v>14221</c:v>
                </c:pt>
                <c:pt idx="18">
                  <c:v>18084</c:v>
                </c:pt>
                <c:pt idx="19">
                  <c:v>22052</c:v>
                </c:pt>
                <c:pt idx="20">
                  <c:v>20741</c:v>
                </c:pt>
                <c:pt idx="21">
                  <c:v>21984</c:v>
                </c:pt>
                <c:pt idx="22">
                  <c:v>17797</c:v>
                </c:pt>
                <c:pt idx="23">
                  <c:v>19193</c:v>
                </c:pt>
                <c:pt idx="24">
                  <c:v>17100</c:v>
                </c:pt>
                <c:pt idx="25">
                  <c:v>18133</c:v>
                </c:pt>
                <c:pt idx="26">
                  <c:v>13969</c:v>
                </c:pt>
                <c:pt idx="27">
                  <c:v>5597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21B2-4BFC-B363-B21B06DC48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5091328"/>
        <c:axId val="155092864"/>
      </c:lineChart>
      <c:catAx>
        <c:axId val="155091328"/>
        <c:scaling>
          <c:orientation val="minMax"/>
        </c:scaling>
        <c:delete val="0"/>
        <c:axPos val="b"/>
        <c:numFmt formatCode="m/d;@" sourceLinked="0"/>
        <c:majorTickMark val="out"/>
        <c:minorTickMark val="none"/>
        <c:tickLblPos val="nextTo"/>
        <c:spPr>
          <a:ln w="3175">
            <a:solidFill>
              <a:srgbClr val="C0C0C0"/>
            </a:solidFill>
            <a:prstDash val="solid"/>
          </a:ln>
        </c:spPr>
        <c:txPr>
          <a:bodyPr rot="0" vert="horz"/>
          <a:lstStyle/>
          <a:p>
            <a:pPr>
              <a:defRPr sz="900" b="0" i="0" u="none" strike="noStrike" baseline="0">
                <a:solidFill>
                  <a:srgbClr val="333333"/>
                </a:solidFill>
                <a:latin typeface="等线"/>
                <a:ea typeface="等线"/>
                <a:cs typeface="等线"/>
              </a:defRPr>
            </a:pPr>
            <a:endParaRPr lang="zh-CN"/>
          </a:p>
        </c:txPr>
        <c:crossAx val="155092864"/>
        <c:crosses val="autoZero"/>
        <c:auto val="0"/>
        <c:lblAlgn val="ctr"/>
        <c:lblOffset val="100"/>
        <c:tickLblSkip val="1"/>
        <c:tickMarkSkip val="1"/>
        <c:noMultiLvlLbl val="0"/>
      </c:catAx>
      <c:valAx>
        <c:axId val="155092864"/>
        <c:scaling>
          <c:orientation val="minMax"/>
        </c:scaling>
        <c:delete val="0"/>
        <c:axPos val="l"/>
        <c:majorGridlines>
          <c:spPr>
            <a:ln w="3175">
              <a:solidFill>
                <a:srgbClr val="C0C0C0"/>
              </a:solidFill>
              <a:prstDash val="solid"/>
            </a:ln>
          </c:spPr>
        </c:majorGridlines>
        <c:numFmt formatCode="#,##0_);\(#,##0\)" sourceLinked="0"/>
        <c:majorTickMark val="none"/>
        <c:minorTickMark val="none"/>
        <c:tickLblPos val="nextTo"/>
        <c:spPr>
          <a:ln w="6350">
            <a:noFill/>
          </a:ln>
        </c:spPr>
        <c:txPr>
          <a:bodyPr rot="0" vert="horz"/>
          <a:lstStyle/>
          <a:p>
            <a:pPr>
              <a:defRPr sz="900" b="0" i="0" u="none" strike="noStrike" baseline="0">
                <a:solidFill>
                  <a:srgbClr val="333333"/>
                </a:solidFill>
                <a:latin typeface="等线"/>
                <a:ea typeface="等线"/>
                <a:cs typeface="等线"/>
              </a:defRPr>
            </a:pPr>
            <a:endParaRPr lang="zh-CN"/>
          </a:p>
        </c:txPr>
        <c:crossAx val="155091328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>
        <c:manualLayout>
          <c:xMode val="edge"/>
          <c:yMode val="edge"/>
          <c:x val="0.80533751962323386"/>
          <c:y val="0.10618890993056247"/>
          <c:w val="0.14249363867684489"/>
          <c:h val="0.12085739282589662"/>
        </c:manualLayout>
      </c:layout>
      <c:overlay val="0"/>
    </c:legend>
    <c:plotVisOnly val="1"/>
    <c:dispBlanksAs val="gap"/>
    <c:showDLblsOverMax val="0"/>
  </c:chart>
  <c:spPr>
    <a:solidFill>
      <a:srgbClr val="FFFFFF"/>
    </a:solidFill>
    <a:ln w="12700">
      <a:solidFill>
        <a:srgbClr val="000000"/>
      </a:solidFill>
      <a:prstDash val="solid"/>
    </a:ln>
  </c:spPr>
  <c:txPr>
    <a:bodyPr/>
    <a:lstStyle/>
    <a:p>
      <a:pPr>
        <a:defRPr sz="1000" b="0" i="0" u="none" strike="noStrike" baseline="0">
          <a:solidFill>
            <a:srgbClr val="000000"/>
          </a:solidFill>
          <a:latin typeface="等线"/>
          <a:ea typeface="等线"/>
          <a:cs typeface="等线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高二各学科提交率!$F$2</c:f>
              <c:strCache>
                <c:ptCount val="1"/>
                <c:pt idx="0">
                  <c:v>作业总数</c:v>
                </c:pt>
              </c:strCache>
            </c:strRef>
          </c:tx>
          <c:spPr>
            <a:solidFill>
              <a:srgbClr val="187C71"/>
            </a:solidFill>
          </c:spPr>
          <c:invertIfNegative val="0"/>
          <c:cat>
            <c:strRef>
              <c:f>高二各学科提交率!$E$3:$E$11</c:f>
              <c:strCache>
                <c:ptCount val="9"/>
                <c:pt idx="0">
                  <c:v>语文</c:v>
                </c:pt>
                <c:pt idx="1">
                  <c:v>数学</c:v>
                </c:pt>
                <c:pt idx="2">
                  <c:v>英语</c:v>
                </c:pt>
                <c:pt idx="3">
                  <c:v>物理</c:v>
                </c:pt>
                <c:pt idx="4">
                  <c:v>化学</c:v>
                </c:pt>
                <c:pt idx="5">
                  <c:v>生物</c:v>
                </c:pt>
                <c:pt idx="6">
                  <c:v>历史</c:v>
                </c:pt>
                <c:pt idx="7">
                  <c:v>地理</c:v>
                </c:pt>
                <c:pt idx="8">
                  <c:v>政治</c:v>
                </c:pt>
              </c:strCache>
            </c:strRef>
          </c:cat>
          <c:val>
            <c:numRef>
              <c:f>高二各学科提交率!$F$3:$F$11</c:f>
              <c:numCache>
                <c:formatCode>General</c:formatCode>
                <c:ptCount val="9"/>
                <c:pt idx="0">
                  <c:v>18158</c:v>
                </c:pt>
                <c:pt idx="1">
                  <c:v>15564</c:v>
                </c:pt>
                <c:pt idx="2">
                  <c:v>15564</c:v>
                </c:pt>
                <c:pt idx="3">
                  <c:v>12744</c:v>
                </c:pt>
                <c:pt idx="4">
                  <c:v>12744</c:v>
                </c:pt>
                <c:pt idx="5">
                  <c:v>12744</c:v>
                </c:pt>
                <c:pt idx="6">
                  <c:v>2820</c:v>
                </c:pt>
                <c:pt idx="7">
                  <c:v>2820</c:v>
                </c:pt>
                <c:pt idx="8">
                  <c:v>2820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DD-41FB-8444-371BCA5075CA}"/>
            </c:ext>
          </c:extLst>
        </c:ser>
        <c:ser>
          <c:idx val="1"/>
          <c:order val="1"/>
          <c:tx>
            <c:strRef>
              <c:f>高二各学科提交率!$G$2</c:f>
              <c:strCache>
                <c:ptCount val="1"/>
                <c:pt idx="0">
                  <c:v>按时提交</c:v>
                </c:pt>
              </c:strCache>
            </c:strRef>
          </c:tx>
          <c:spPr>
            <a:solidFill>
              <a:srgbClr val="32A520"/>
            </a:solidFill>
          </c:spPr>
          <c:invertIfNegative val="0"/>
          <c:cat>
            <c:strRef>
              <c:f>高二各学科提交率!$E$3:$E$11</c:f>
              <c:strCache>
                <c:ptCount val="9"/>
                <c:pt idx="0">
                  <c:v>语文</c:v>
                </c:pt>
                <c:pt idx="1">
                  <c:v>数学</c:v>
                </c:pt>
                <c:pt idx="2">
                  <c:v>英语</c:v>
                </c:pt>
                <c:pt idx="3">
                  <c:v>物理</c:v>
                </c:pt>
                <c:pt idx="4">
                  <c:v>化学</c:v>
                </c:pt>
                <c:pt idx="5">
                  <c:v>生物</c:v>
                </c:pt>
                <c:pt idx="6">
                  <c:v>历史</c:v>
                </c:pt>
                <c:pt idx="7">
                  <c:v>地理</c:v>
                </c:pt>
                <c:pt idx="8">
                  <c:v>政治</c:v>
                </c:pt>
              </c:strCache>
            </c:strRef>
          </c:cat>
          <c:val>
            <c:numRef>
              <c:f>高二各学科提交率!$G$3:$G$11</c:f>
              <c:numCache>
                <c:formatCode>General</c:formatCode>
                <c:ptCount val="9"/>
                <c:pt idx="0">
                  <c:v>12823</c:v>
                </c:pt>
                <c:pt idx="1">
                  <c:v>12751</c:v>
                </c:pt>
                <c:pt idx="2">
                  <c:v>12799</c:v>
                </c:pt>
                <c:pt idx="3">
                  <c:v>10382</c:v>
                </c:pt>
                <c:pt idx="4">
                  <c:v>10496</c:v>
                </c:pt>
                <c:pt idx="5">
                  <c:v>10439</c:v>
                </c:pt>
                <c:pt idx="6">
                  <c:v>2225</c:v>
                </c:pt>
                <c:pt idx="7">
                  <c:v>2278</c:v>
                </c:pt>
                <c:pt idx="8">
                  <c:v>2279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5DD-41FB-8444-371BCA5075CA}"/>
            </c:ext>
          </c:extLst>
        </c:ser>
        <c:ser>
          <c:idx val="2"/>
          <c:order val="2"/>
          <c:tx>
            <c:strRef>
              <c:f>高二各学科提交率!$H$2</c:f>
              <c:strCache>
                <c:ptCount val="1"/>
                <c:pt idx="0">
                  <c:v>延时提交</c:v>
                </c:pt>
              </c:strCache>
            </c:strRef>
          </c:tx>
          <c:spPr>
            <a:solidFill>
              <a:srgbClr val="C76B27"/>
            </a:solidFill>
          </c:spPr>
          <c:invertIfNegative val="0"/>
          <c:cat>
            <c:strRef>
              <c:f>高二各学科提交率!$E$3:$E$11</c:f>
              <c:strCache>
                <c:ptCount val="9"/>
                <c:pt idx="0">
                  <c:v>语文</c:v>
                </c:pt>
                <c:pt idx="1">
                  <c:v>数学</c:v>
                </c:pt>
                <c:pt idx="2">
                  <c:v>英语</c:v>
                </c:pt>
                <c:pt idx="3">
                  <c:v>物理</c:v>
                </c:pt>
                <c:pt idx="4">
                  <c:v>化学</c:v>
                </c:pt>
                <c:pt idx="5">
                  <c:v>生物</c:v>
                </c:pt>
                <c:pt idx="6">
                  <c:v>历史</c:v>
                </c:pt>
                <c:pt idx="7">
                  <c:v>地理</c:v>
                </c:pt>
                <c:pt idx="8">
                  <c:v>政治</c:v>
                </c:pt>
              </c:strCache>
            </c:strRef>
          </c:cat>
          <c:val>
            <c:numRef>
              <c:f>高二各学科提交率!$H$3:$H$11</c:f>
              <c:numCache>
                <c:formatCode>General</c:formatCode>
                <c:ptCount val="9"/>
                <c:pt idx="0">
                  <c:v>2977</c:v>
                </c:pt>
                <c:pt idx="1">
                  <c:v>1311</c:v>
                </c:pt>
                <c:pt idx="2">
                  <c:v>1277</c:v>
                </c:pt>
                <c:pt idx="3">
                  <c:v>1203</c:v>
                </c:pt>
                <c:pt idx="4">
                  <c:v>1085</c:v>
                </c:pt>
                <c:pt idx="5">
                  <c:v>1095</c:v>
                </c:pt>
                <c:pt idx="6">
                  <c:v>208</c:v>
                </c:pt>
                <c:pt idx="7">
                  <c:v>154</c:v>
                </c:pt>
                <c:pt idx="8">
                  <c:v>168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5DD-41FB-8444-371BCA5075CA}"/>
            </c:ext>
          </c:extLst>
        </c:ser>
        <c:ser>
          <c:idx val="3"/>
          <c:order val="3"/>
          <c:tx>
            <c:strRef>
              <c:f>高二各学科提交率!$I$2</c:f>
              <c:strCache>
                <c:ptCount val="1"/>
                <c:pt idx="0">
                  <c:v>未提交</c:v>
                </c:pt>
              </c:strCache>
            </c:strRef>
          </c:tx>
          <c:spPr>
            <a:solidFill>
              <a:srgbClr val="C22631"/>
            </a:solidFill>
          </c:spPr>
          <c:invertIfNegative val="0"/>
          <c:cat>
            <c:strRef>
              <c:f>高二各学科提交率!$E$3:$E$11</c:f>
              <c:strCache>
                <c:ptCount val="9"/>
                <c:pt idx="0">
                  <c:v>语文</c:v>
                </c:pt>
                <c:pt idx="1">
                  <c:v>数学</c:v>
                </c:pt>
                <c:pt idx="2">
                  <c:v>英语</c:v>
                </c:pt>
                <c:pt idx="3">
                  <c:v>物理</c:v>
                </c:pt>
                <c:pt idx="4">
                  <c:v>化学</c:v>
                </c:pt>
                <c:pt idx="5">
                  <c:v>生物</c:v>
                </c:pt>
                <c:pt idx="6">
                  <c:v>历史</c:v>
                </c:pt>
                <c:pt idx="7">
                  <c:v>地理</c:v>
                </c:pt>
                <c:pt idx="8">
                  <c:v>政治</c:v>
                </c:pt>
              </c:strCache>
            </c:strRef>
          </c:cat>
          <c:val>
            <c:numRef>
              <c:f>高二各学科提交率!$I$3:$I$11</c:f>
              <c:numCache>
                <c:formatCode>General</c:formatCode>
                <c:ptCount val="9"/>
                <c:pt idx="0">
                  <c:v>2358</c:v>
                </c:pt>
                <c:pt idx="1">
                  <c:v>1502</c:v>
                </c:pt>
                <c:pt idx="2">
                  <c:v>1488</c:v>
                </c:pt>
                <c:pt idx="3">
                  <c:v>1159</c:v>
                </c:pt>
                <c:pt idx="4">
                  <c:v>1163</c:v>
                </c:pt>
                <c:pt idx="5">
                  <c:v>1210</c:v>
                </c:pt>
                <c:pt idx="6">
                  <c:v>387</c:v>
                </c:pt>
                <c:pt idx="7">
                  <c:v>388</c:v>
                </c:pt>
                <c:pt idx="8">
                  <c:v>373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5DD-41FB-8444-371BCA5075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55215360"/>
        <c:axId val="155216896"/>
      </c:barChart>
      <c:catAx>
        <c:axId val="15521536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55216896"/>
        <c:crosses val="autoZero"/>
        <c:auto val="1"/>
        <c:lblAlgn val="ctr"/>
        <c:lblOffset val="100"/>
        <c:noMultiLvlLbl val="0"/>
      </c:catAx>
      <c:valAx>
        <c:axId val="15521689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55215360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800"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spPr>
            <a:ln w="50800">
              <a:solidFill>
                <a:srgbClr val="187C71"/>
              </a:solidFill>
            </a:ln>
          </c:spPr>
          <c:marker>
            <c:symbol val="none"/>
          </c:marker>
          <c:cat>
            <c:strRef>
              <c:f>高三二部班级提交率!$B$2:$B$23</c:f>
              <c:strCache>
                <c:ptCount val="22"/>
                <c:pt idx="0">
                  <c:v>2部1班</c:v>
                </c:pt>
                <c:pt idx="1">
                  <c:v>2部2班</c:v>
                </c:pt>
                <c:pt idx="2">
                  <c:v>2部3班</c:v>
                </c:pt>
                <c:pt idx="3">
                  <c:v>2部4班</c:v>
                </c:pt>
                <c:pt idx="4">
                  <c:v>2部5班</c:v>
                </c:pt>
                <c:pt idx="5">
                  <c:v>2部6班</c:v>
                </c:pt>
                <c:pt idx="6">
                  <c:v>2部7班</c:v>
                </c:pt>
                <c:pt idx="7">
                  <c:v>2部8班</c:v>
                </c:pt>
                <c:pt idx="8">
                  <c:v>2部9班</c:v>
                </c:pt>
                <c:pt idx="9">
                  <c:v>2部10班</c:v>
                </c:pt>
                <c:pt idx="10">
                  <c:v>2部11班</c:v>
                </c:pt>
                <c:pt idx="11">
                  <c:v>2部12班</c:v>
                </c:pt>
                <c:pt idx="12">
                  <c:v>2部13班</c:v>
                </c:pt>
                <c:pt idx="13">
                  <c:v>2部14班</c:v>
                </c:pt>
                <c:pt idx="14">
                  <c:v>2部15班</c:v>
                </c:pt>
                <c:pt idx="15">
                  <c:v>2部16班</c:v>
                </c:pt>
                <c:pt idx="16">
                  <c:v>2部17班</c:v>
                </c:pt>
                <c:pt idx="17">
                  <c:v>2部18班</c:v>
                </c:pt>
                <c:pt idx="18">
                  <c:v>2部19班</c:v>
                </c:pt>
                <c:pt idx="19">
                  <c:v>2部20班</c:v>
                </c:pt>
                <c:pt idx="20">
                  <c:v>2部21班</c:v>
                </c:pt>
                <c:pt idx="21">
                  <c:v>2部22班</c:v>
                </c:pt>
              </c:strCache>
            </c:strRef>
          </c:cat>
          <c:val>
            <c:numRef>
              <c:f>高三二部班级提交率!$C$2:$C$23</c:f>
              <c:numCache>
                <c:formatCode>0.00%</c:formatCode>
                <c:ptCount val="22"/>
                <c:pt idx="0">
                  <c:v>0.94810816326530634</c:v>
                </c:pt>
                <c:pt idx="1">
                  <c:v>0.9140836734693899</c:v>
                </c:pt>
                <c:pt idx="2">
                  <c:v>0.75087346938775534</c:v>
                </c:pt>
                <c:pt idx="3">
                  <c:v>0.82304285714285763</c:v>
                </c:pt>
                <c:pt idx="4">
                  <c:v>0.93776122448979815</c:v>
                </c:pt>
                <c:pt idx="5">
                  <c:v>0.97884693877551165</c:v>
                </c:pt>
                <c:pt idx="6">
                  <c:v>0.92492040816326571</c:v>
                </c:pt>
                <c:pt idx="7">
                  <c:v>0.94457959183673357</c:v>
                </c:pt>
                <c:pt idx="8">
                  <c:v>0.82530612244897961</c:v>
                </c:pt>
                <c:pt idx="9">
                  <c:v>0.92081632653061229</c:v>
                </c:pt>
                <c:pt idx="10">
                  <c:v>0.8911489795918367</c:v>
                </c:pt>
                <c:pt idx="11">
                  <c:v>0.92058571428571445</c:v>
                </c:pt>
                <c:pt idx="12">
                  <c:v>0.8422102040816325</c:v>
                </c:pt>
                <c:pt idx="13">
                  <c:v>0.9268102040816325</c:v>
                </c:pt>
                <c:pt idx="14">
                  <c:v>0.7450448979591876</c:v>
                </c:pt>
                <c:pt idx="15">
                  <c:v>0.85500204081632647</c:v>
                </c:pt>
                <c:pt idx="16">
                  <c:v>0.90555714285714073</c:v>
                </c:pt>
                <c:pt idx="17">
                  <c:v>0.84754897959183684</c:v>
                </c:pt>
                <c:pt idx="18">
                  <c:v>0.78330612244897968</c:v>
                </c:pt>
                <c:pt idx="19">
                  <c:v>0.88837959183673265</c:v>
                </c:pt>
                <c:pt idx="20">
                  <c:v>0.92139183673469616</c:v>
                </c:pt>
                <c:pt idx="21">
                  <c:v>0.85804897959183835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A7D-4E20-845E-0431BFDAD2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5524096"/>
        <c:axId val="155525888"/>
      </c:lineChart>
      <c:catAx>
        <c:axId val="1555240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55525888"/>
        <c:crosses val="autoZero"/>
        <c:auto val="1"/>
        <c:lblAlgn val="ctr"/>
        <c:lblOffset val="100"/>
        <c:noMultiLvlLbl val="0"/>
      </c:catAx>
      <c:valAx>
        <c:axId val="155525888"/>
        <c:scaling>
          <c:orientation val="minMax"/>
          <c:max val="1"/>
          <c:min val="0.60000000000000064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155524096"/>
        <c:crosses val="autoZero"/>
        <c:crossBetween val="between"/>
        <c:majorUnit val="0.05"/>
      </c:valAx>
    </c:plotArea>
    <c:plotVisOnly val="1"/>
    <c:dispBlanksAs val="gap"/>
    <c:showDLblsOverMax val="0"/>
  </c:chart>
  <c:txPr>
    <a:bodyPr/>
    <a:lstStyle/>
    <a:p>
      <a:pPr>
        <a:defRPr sz="800"/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452208056789341"/>
          <c:y val="9.6469955435226948E-2"/>
          <c:w val="0.42271064363811772"/>
          <c:h val="0.79161913812259055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B3B-43D3-8474-DDDD7259C326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B3B-43D3-8474-DDDD7259C326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B3B-43D3-8474-DDDD7259C326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B3B-43D3-8474-DDDD7259C326}"/>
              </c:ext>
            </c:extLst>
          </c:dPt>
          <c:dPt>
            <c:idx val="4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B3B-43D3-8474-DDDD7259C326}"/>
              </c:ext>
            </c:extLst>
          </c:dPt>
          <c:dPt>
            <c:idx val="5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B3B-43D3-8474-DDDD7259C326}"/>
              </c:ext>
            </c:extLst>
          </c:dPt>
          <c:dLbls>
            <c:dLbl>
              <c:idx val="0"/>
              <c:layout>
                <c:manualLayout>
                  <c:x val="2.1437507587852019E-2"/>
                  <c:y val="1.7229621563346217E-2"/>
                </c:manualLayout>
              </c:layout>
              <c:tx>
                <c:rich>
                  <a:bodyPr/>
                  <a:lstStyle/>
                  <a:p>
                    <a:r>
                      <a:rPr lang="en-US" altLang="zh-CN" sz="2000" dirty="0"/>
                      <a:t>1</a:t>
                    </a:r>
                    <a:r>
                      <a:rPr lang="en-US" altLang="zh-CN" dirty="0"/>
                      <a:t>1-30</a:t>
                    </a:r>
                    <a:r>
                      <a:rPr lang="zh-CN" altLang="en-US" dirty="0"/>
                      <a:t>秒</a:t>
                    </a:r>
                  </a:p>
                  <a:p>
                    <a:r>
                      <a:rPr lang="zh-CN" altLang="en-US" baseline="0" dirty="0"/>
                      <a:t> </a:t>
                    </a:r>
                    <a:r>
                      <a:rPr lang="en-US" altLang="zh-CN" baseline="0" dirty="0"/>
                      <a:t>17.37%</a:t>
                    </a:r>
                  </a:p>
                </c:rich>
              </c:tx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B3B-43D3-8474-DDDD7259C326}"/>
                </c:ext>
              </c:extLst>
            </c:dLbl>
            <c:dLbl>
              <c:idx val="2"/>
              <c:layout>
                <c:manualLayout>
                  <c:x val="1.8139429497413193E-2"/>
                  <c:y val="2.5844432345019378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B3B-43D3-8474-DDDD7259C326}"/>
                </c:ext>
              </c:extLst>
            </c:dLbl>
            <c:dLbl>
              <c:idx val="3"/>
              <c:layout>
                <c:manualLayout>
                  <c:x val="-7.1733198467042944E-2"/>
                  <c:y val="-8.3276504222840067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B3B-43D3-8474-DDDD7259C326}"/>
                </c:ext>
              </c:extLst>
            </c:dLbl>
            <c:dLbl>
              <c:idx val="4"/>
              <c:layout>
                <c:manualLayout>
                  <c:x val="4.9471171356581765E-3"/>
                  <c:y val="1.4358017969455178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B3B-43D3-8474-DDDD7259C326}"/>
                </c:ext>
              </c:extLst>
            </c:dLbl>
            <c:dLbl>
              <c:idx val="5"/>
              <c:layout>
                <c:manualLayout>
                  <c:x val="6.5961561808775254E-3"/>
                  <c:y val="0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7B3B-43D3-8474-DDDD7259C32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2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Sheet2!$A$16:$A$21</c:f>
              <c:strCache>
                <c:ptCount val="6"/>
                <c:pt idx="0">
                  <c:v>11-30秒</c:v>
                </c:pt>
                <c:pt idx="1">
                  <c:v>31-60秒</c:v>
                </c:pt>
                <c:pt idx="2">
                  <c:v>1-3分钟</c:v>
                </c:pt>
                <c:pt idx="3">
                  <c:v>3-10分钟</c:v>
                </c:pt>
                <c:pt idx="4">
                  <c:v>11-30分钟</c:v>
                </c:pt>
                <c:pt idx="5">
                  <c:v>30分钟以上</c:v>
                </c:pt>
              </c:strCache>
            </c:strRef>
          </c:cat>
          <c:val>
            <c:numRef>
              <c:f>Sheet2!$B$16:$B$21</c:f>
              <c:numCache>
                <c:formatCode>0.00%</c:formatCode>
                <c:ptCount val="6"/>
                <c:pt idx="0">
                  <c:v>0.17367126510533631</c:v>
                </c:pt>
                <c:pt idx="1">
                  <c:v>0.12128905069441538</c:v>
                </c:pt>
                <c:pt idx="2">
                  <c:v>8.1414217498244679E-2</c:v>
                </c:pt>
                <c:pt idx="3">
                  <c:v>0.37081363072073231</c:v>
                </c:pt>
                <c:pt idx="4">
                  <c:v>0.16619473388105441</c:v>
                </c:pt>
                <c:pt idx="5">
                  <c:v>8.6617102100217225E-2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7B3B-43D3-8474-DDDD7259C32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31069D-D579-4ABC-8F10-92F1A7D3822D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85998-6E3C-4596-9319-D24D3F521FEF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师生交流</a:t>
          </a:r>
        </a:p>
      </dgm:t>
    </dgm:pt>
    <dgm:pt modelId="{460914D5-B75B-48A0-BE42-7B8D7F3419AC}" type="parTrans" cxnId="{0CCB8F84-8013-475D-91B7-08FF866BAE9A}">
      <dgm:prSet/>
      <dgm:spPr/>
      <dgm:t>
        <a:bodyPr/>
        <a:lstStyle/>
        <a:p>
          <a:endParaRPr lang="zh-CN" altLang="en-US"/>
        </a:p>
      </dgm:t>
    </dgm:pt>
    <dgm:pt modelId="{D0949DF3-6390-44D6-8C69-4CFEBEAC8CB3}" type="sibTrans" cxnId="{0CCB8F84-8013-475D-91B7-08FF866BAE9A}">
      <dgm:prSet/>
      <dgm:spPr>
        <a:gradFill rotWithShape="0">
          <a:gsLst>
            <a:gs pos="0">
              <a:srgbClr val="C00000"/>
            </a:gs>
            <a:gs pos="100000">
              <a:schemeClr val="bg1"/>
            </a:gs>
            <a:gs pos="100000">
              <a:schemeClr val="bg1"/>
            </a:gs>
          </a:gsLst>
          <a:lin ang="5400000" scaled="0"/>
        </a:gradFill>
      </dgm:spPr>
      <dgm:t>
        <a:bodyPr/>
        <a:lstStyle/>
        <a:p>
          <a:endParaRPr lang="zh-CN" altLang="en-US"/>
        </a:p>
      </dgm:t>
    </dgm:pt>
    <dgm:pt modelId="{8EEC4CED-0775-43BF-817E-CFB4878A5DCB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成绩分析</a:t>
          </a:r>
        </a:p>
      </dgm:t>
    </dgm:pt>
    <dgm:pt modelId="{D8A79262-89A3-43DE-9741-99EB85E53BA9}" type="parTrans" cxnId="{F0AFF73C-E637-46CB-8A3C-FD8DE6007266}">
      <dgm:prSet/>
      <dgm:spPr/>
      <dgm:t>
        <a:bodyPr/>
        <a:lstStyle/>
        <a:p>
          <a:endParaRPr lang="zh-CN" altLang="en-US"/>
        </a:p>
      </dgm:t>
    </dgm:pt>
    <dgm:pt modelId="{33A053FB-84DE-4111-8FDE-FA4286878C3F}" type="sibTrans" cxnId="{F0AFF73C-E637-46CB-8A3C-FD8DE6007266}">
      <dgm:prSet/>
      <dgm:spPr/>
      <dgm:t>
        <a:bodyPr/>
        <a:lstStyle/>
        <a:p>
          <a:endParaRPr lang="zh-CN" altLang="en-US"/>
        </a:p>
      </dgm:t>
    </dgm:pt>
    <dgm:pt modelId="{1D201F44-3C2A-455F-9FD6-A63374761864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我的错题</a:t>
          </a:r>
        </a:p>
      </dgm:t>
    </dgm:pt>
    <dgm:pt modelId="{52C97D07-3EAA-4AD2-A04E-69F251E74070}" type="parTrans" cxnId="{E3A3CA80-D9A7-4CC5-83A7-1DA3334B229C}">
      <dgm:prSet/>
      <dgm:spPr/>
      <dgm:t>
        <a:bodyPr/>
        <a:lstStyle/>
        <a:p>
          <a:endParaRPr lang="zh-CN" altLang="en-US"/>
        </a:p>
      </dgm:t>
    </dgm:pt>
    <dgm:pt modelId="{6E59AAA3-0E34-4410-A3B5-1E928BC7FF0C}" type="sibTrans" cxnId="{E3A3CA80-D9A7-4CC5-83A7-1DA3334B229C}">
      <dgm:prSet/>
      <dgm:spPr/>
      <dgm:t>
        <a:bodyPr/>
        <a:lstStyle/>
        <a:p>
          <a:endParaRPr lang="zh-CN" altLang="en-US"/>
        </a:p>
      </dgm:t>
    </dgm:pt>
    <dgm:pt modelId="{5C9938D5-D392-4BA4-9EBF-88F065F00017}">
      <dgm:prSet phldrT="[文本]"/>
      <dgm:spPr>
        <a:solidFill>
          <a:srgbClr val="C00000"/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dirty="0"/>
            <a:t>录入答案</a:t>
          </a:r>
        </a:p>
      </dgm:t>
    </dgm:pt>
    <dgm:pt modelId="{69145AC8-D6BB-45B2-9278-324FDC6884F8}" type="parTrans" cxnId="{75191EDF-B77E-496F-8792-211E206D73A0}">
      <dgm:prSet/>
      <dgm:spPr/>
      <dgm:t>
        <a:bodyPr/>
        <a:lstStyle/>
        <a:p>
          <a:endParaRPr lang="zh-CN" altLang="en-US"/>
        </a:p>
      </dgm:t>
    </dgm:pt>
    <dgm:pt modelId="{67FF02E1-71FB-4391-86D5-8C26ACA9A99A}" type="sibTrans" cxnId="{75191EDF-B77E-496F-8792-211E206D73A0}">
      <dgm:prSet/>
      <dgm:spPr/>
      <dgm:t>
        <a:bodyPr/>
        <a:lstStyle/>
        <a:p>
          <a:endParaRPr lang="zh-CN" altLang="en-US"/>
        </a:p>
      </dgm:t>
    </dgm:pt>
    <dgm:pt modelId="{1C45CE31-2774-4936-83EF-24B2A5A733E3}">
      <dgm:prSet phldrT="[文本]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dirty="0"/>
            <a:t>互评作业</a:t>
          </a:r>
        </a:p>
      </dgm:t>
    </dgm:pt>
    <dgm:pt modelId="{7A358AB8-7F3A-437A-94E7-CF4172D0D66E}" type="parTrans" cxnId="{E2214901-207A-4867-BE8B-8C7E70A9F3F9}">
      <dgm:prSet/>
      <dgm:spPr/>
      <dgm:t>
        <a:bodyPr/>
        <a:lstStyle/>
        <a:p>
          <a:endParaRPr lang="zh-CN" altLang="en-US"/>
        </a:p>
      </dgm:t>
    </dgm:pt>
    <dgm:pt modelId="{5F86B361-21DC-451A-95E8-12297AC561AC}" type="sibTrans" cxnId="{E2214901-207A-4867-BE8B-8C7E70A9F3F9}">
      <dgm:prSet/>
      <dgm:spPr/>
      <dgm:t>
        <a:bodyPr/>
        <a:lstStyle/>
        <a:p>
          <a:endParaRPr lang="zh-CN" altLang="en-US"/>
        </a:p>
      </dgm:t>
    </dgm:pt>
    <dgm:pt modelId="{B97BF6E3-FDE2-45FE-9524-357CFC00F013}" type="pres">
      <dgm:prSet presAssocID="{A731069D-D579-4ABC-8F10-92F1A7D3822D}" presName="cycle" presStyleCnt="0">
        <dgm:presLayoutVars>
          <dgm:dir/>
          <dgm:resizeHandles val="exact"/>
        </dgm:presLayoutVars>
      </dgm:prSet>
      <dgm:spPr/>
    </dgm:pt>
    <dgm:pt modelId="{14BEF130-4CA4-4456-8454-FC5AC41E4AA3}" type="pres">
      <dgm:prSet presAssocID="{5C9938D5-D392-4BA4-9EBF-88F065F00017}" presName="node" presStyleLbl="node1" presStyleIdx="0" presStyleCnt="5">
        <dgm:presLayoutVars>
          <dgm:bulletEnabled val="1"/>
        </dgm:presLayoutVars>
      </dgm:prSet>
      <dgm:spPr/>
    </dgm:pt>
    <dgm:pt modelId="{AC1D807D-3C8F-467E-A4FF-6D8740E03FF7}" type="pres">
      <dgm:prSet presAssocID="{67FF02E1-71FB-4391-86D5-8C26ACA9A99A}" presName="sibTrans" presStyleLbl="sibTrans2D1" presStyleIdx="0" presStyleCnt="5"/>
      <dgm:spPr/>
    </dgm:pt>
    <dgm:pt modelId="{2D17876A-5220-4F14-B105-8C31E0EE404C}" type="pres">
      <dgm:prSet presAssocID="{67FF02E1-71FB-4391-86D5-8C26ACA9A99A}" presName="connectorText" presStyleLbl="sibTrans2D1" presStyleIdx="0" presStyleCnt="5"/>
      <dgm:spPr/>
    </dgm:pt>
    <dgm:pt modelId="{0CA93104-4B9F-4B51-B307-6B500823AAE9}" type="pres">
      <dgm:prSet presAssocID="{1C45CE31-2774-4936-83EF-24B2A5A733E3}" presName="node" presStyleLbl="node1" presStyleIdx="1" presStyleCnt="5">
        <dgm:presLayoutVars>
          <dgm:bulletEnabled val="1"/>
        </dgm:presLayoutVars>
      </dgm:prSet>
      <dgm:spPr/>
    </dgm:pt>
    <dgm:pt modelId="{B70A5129-CC25-41C4-9281-54961041F7EA}" type="pres">
      <dgm:prSet presAssocID="{5F86B361-21DC-451A-95E8-12297AC561AC}" presName="sibTrans" presStyleLbl="sibTrans2D1" presStyleIdx="1" presStyleCnt="5"/>
      <dgm:spPr/>
    </dgm:pt>
    <dgm:pt modelId="{61241E9B-98CE-4F95-9D2B-FAE2CD2042C9}" type="pres">
      <dgm:prSet presAssocID="{5F86B361-21DC-451A-95E8-12297AC561AC}" presName="connectorText" presStyleLbl="sibTrans2D1" presStyleIdx="1" presStyleCnt="5"/>
      <dgm:spPr/>
    </dgm:pt>
    <dgm:pt modelId="{9B1E1CCC-089E-4522-9CCF-3F16EC649B13}" type="pres">
      <dgm:prSet presAssocID="{8EEC4CED-0775-43BF-817E-CFB4878A5DCB}" presName="node" presStyleLbl="node1" presStyleIdx="2" presStyleCnt="5">
        <dgm:presLayoutVars>
          <dgm:bulletEnabled val="1"/>
        </dgm:presLayoutVars>
      </dgm:prSet>
      <dgm:spPr/>
    </dgm:pt>
    <dgm:pt modelId="{12C7E717-853D-4C49-AB08-AA3E0149581E}" type="pres">
      <dgm:prSet presAssocID="{33A053FB-84DE-4111-8FDE-FA4286878C3F}" presName="sibTrans" presStyleLbl="sibTrans2D1" presStyleIdx="2" presStyleCnt="5"/>
      <dgm:spPr/>
    </dgm:pt>
    <dgm:pt modelId="{C8C7A713-094E-4563-BEC3-4A4EF3D05634}" type="pres">
      <dgm:prSet presAssocID="{33A053FB-84DE-4111-8FDE-FA4286878C3F}" presName="connectorText" presStyleLbl="sibTrans2D1" presStyleIdx="2" presStyleCnt="5"/>
      <dgm:spPr/>
    </dgm:pt>
    <dgm:pt modelId="{5D61A9E0-0316-40AC-8ABB-3F86B2A0A178}" type="pres">
      <dgm:prSet presAssocID="{1D201F44-3C2A-455F-9FD6-A63374761864}" presName="node" presStyleLbl="node1" presStyleIdx="3" presStyleCnt="5">
        <dgm:presLayoutVars>
          <dgm:bulletEnabled val="1"/>
        </dgm:presLayoutVars>
      </dgm:prSet>
      <dgm:spPr/>
    </dgm:pt>
    <dgm:pt modelId="{091F393C-7B73-43FA-8E0B-B3D8D978BB87}" type="pres">
      <dgm:prSet presAssocID="{6E59AAA3-0E34-4410-A3B5-1E928BC7FF0C}" presName="sibTrans" presStyleLbl="sibTrans2D1" presStyleIdx="3" presStyleCnt="5"/>
      <dgm:spPr/>
    </dgm:pt>
    <dgm:pt modelId="{44DBE75D-8DDA-4E15-9E8F-458016DF77B6}" type="pres">
      <dgm:prSet presAssocID="{6E59AAA3-0E34-4410-A3B5-1E928BC7FF0C}" presName="connectorText" presStyleLbl="sibTrans2D1" presStyleIdx="3" presStyleCnt="5"/>
      <dgm:spPr/>
    </dgm:pt>
    <dgm:pt modelId="{B8A7BB57-89AA-4FAB-BC0E-C98832155DB0}" type="pres">
      <dgm:prSet presAssocID="{61E85998-6E3C-4596-9319-D24D3F521FEF}" presName="node" presStyleLbl="node1" presStyleIdx="4" presStyleCnt="5">
        <dgm:presLayoutVars>
          <dgm:bulletEnabled val="1"/>
        </dgm:presLayoutVars>
      </dgm:prSet>
      <dgm:spPr/>
    </dgm:pt>
    <dgm:pt modelId="{5259E9A7-49AE-4E0C-BC03-C04798783A9D}" type="pres">
      <dgm:prSet presAssocID="{D0949DF3-6390-44D6-8C69-4CFEBEAC8CB3}" presName="sibTrans" presStyleLbl="sibTrans2D1" presStyleIdx="4" presStyleCnt="5"/>
      <dgm:spPr/>
    </dgm:pt>
    <dgm:pt modelId="{5831C324-1408-496E-A925-DAF4CD3B49B1}" type="pres">
      <dgm:prSet presAssocID="{D0949DF3-6390-44D6-8C69-4CFEBEAC8CB3}" presName="connectorText" presStyleLbl="sibTrans2D1" presStyleIdx="4" presStyleCnt="5"/>
      <dgm:spPr/>
    </dgm:pt>
  </dgm:ptLst>
  <dgm:cxnLst>
    <dgm:cxn modelId="{E2214901-207A-4867-BE8B-8C7E70A9F3F9}" srcId="{A731069D-D579-4ABC-8F10-92F1A7D3822D}" destId="{1C45CE31-2774-4936-83EF-24B2A5A733E3}" srcOrd="1" destOrd="0" parTransId="{7A358AB8-7F3A-437A-94E7-CF4172D0D66E}" sibTransId="{5F86B361-21DC-451A-95E8-12297AC561AC}"/>
    <dgm:cxn modelId="{711D8427-A2D4-4952-A9AB-E7039BCE31D6}" type="presOf" srcId="{67FF02E1-71FB-4391-86D5-8C26ACA9A99A}" destId="{2D17876A-5220-4F14-B105-8C31E0EE404C}" srcOrd="1" destOrd="0" presId="urn:microsoft.com/office/officeart/2005/8/layout/cycle2"/>
    <dgm:cxn modelId="{9167592E-8564-4B3F-AF50-6D9ED681AE4C}" type="presOf" srcId="{5F86B361-21DC-451A-95E8-12297AC561AC}" destId="{61241E9B-98CE-4F95-9D2B-FAE2CD2042C9}" srcOrd="1" destOrd="0" presId="urn:microsoft.com/office/officeart/2005/8/layout/cycle2"/>
    <dgm:cxn modelId="{9ABEB333-AF92-459A-8D29-C33A98AC676F}" type="presOf" srcId="{5F86B361-21DC-451A-95E8-12297AC561AC}" destId="{B70A5129-CC25-41C4-9281-54961041F7EA}" srcOrd="0" destOrd="0" presId="urn:microsoft.com/office/officeart/2005/8/layout/cycle2"/>
    <dgm:cxn modelId="{AE63CF3B-805B-4376-A190-B0A06BE35069}" type="presOf" srcId="{8EEC4CED-0775-43BF-817E-CFB4878A5DCB}" destId="{9B1E1CCC-089E-4522-9CCF-3F16EC649B13}" srcOrd="0" destOrd="0" presId="urn:microsoft.com/office/officeart/2005/8/layout/cycle2"/>
    <dgm:cxn modelId="{F0AFF73C-E637-46CB-8A3C-FD8DE6007266}" srcId="{A731069D-D579-4ABC-8F10-92F1A7D3822D}" destId="{8EEC4CED-0775-43BF-817E-CFB4878A5DCB}" srcOrd="2" destOrd="0" parTransId="{D8A79262-89A3-43DE-9741-99EB85E53BA9}" sibTransId="{33A053FB-84DE-4111-8FDE-FA4286878C3F}"/>
    <dgm:cxn modelId="{9ADFB740-3871-405F-844D-D4F3052C269B}" type="presOf" srcId="{61E85998-6E3C-4596-9319-D24D3F521FEF}" destId="{B8A7BB57-89AA-4FAB-BC0E-C98832155DB0}" srcOrd="0" destOrd="0" presId="urn:microsoft.com/office/officeart/2005/8/layout/cycle2"/>
    <dgm:cxn modelId="{64DDE45F-AB30-4C5E-90B7-43958B318B0F}" type="presOf" srcId="{5C9938D5-D392-4BA4-9EBF-88F065F00017}" destId="{14BEF130-4CA4-4456-8454-FC5AC41E4AA3}" srcOrd="0" destOrd="0" presId="urn:microsoft.com/office/officeart/2005/8/layout/cycle2"/>
    <dgm:cxn modelId="{8871596C-CC26-4A38-95C0-36DA0BCD9BC9}" type="presOf" srcId="{33A053FB-84DE-4111-8FDE-FA4286878C3F}" destId="{12C7E717-853D-4C49-AB08-AA3E0149581E}" srcOrd="0" destOrd="0" presId="urn:microsoft.com/office/officeart/2005/8/layout/cycle2"/>
    <dgm:cxn modelId="{2EE82572-3BDF-47AB-BF57-6AE2DD4DEA99}" type="presOf" srcId="{6E59AAA3-0E34-4410-A3B5-1E928BC7FF0C}" destId="{091F393C-7B73-43FA-8E0B-B3D8D978BB87}" srcOrd="0" destOrd="0" presId="urn:microsoft.com/office/officeart/2005/8/layout/cycle2"/>
    <dgm:cxn modelId="{1180A456-0FD9-40F8-A936-93E5503C58E3}" type="presOf" srcId="{D0949DF3-6390-44D6-8C69-4CFEBEAC8CB3}" destId="{5259E9A7-49AE-4E0C-BC03-C04798783A9D}" srcOrd="0" destOrd="0" presId="urn:microsoft.com/office/officeart/2005/8/layout/cycle2"/>
    <dgm:cxn modelId="{E3A3CA80-D9A7-4CC5-83A7-1DA3334B229C}" srcId="{A731069D-D579-4ABC-8F10-92F1A7D3822D}" destId="{1D201F44-3C2A-455F-9FD6-A63374761864}" srcOrd="3" destOrd="0" parTransId="{52C97D07-3EAA-4AD2-A04E-69F251E74070}" sibTransId="{6E59AAA3-0E34-4410-A3B5-1E928BC7FF0C}"/>
    <dgm:cxn modelId="{0CCB8F84-8013-475D-91B7-08FF866BAE9A}" srcId="{A731069D-D579-4ABC-8F10-92F1A7D3822D}" destId="{61E85998-6E3C-4596-9319-D24D3F521FEF}" srcOrd="4" destOrd="0" parTransId="{460914D5-B75B-48A0-BE42-7B8D7F3419AC}" sibTransId="{D0949DF3-6390-44D6-8C69-4CFEBEAC8CB3}"/>
    <dgm:cxn modelId="{894681A5-3F50-4CDD-8BA6-6C8203594DFB}" type="presOf" srcId="{6E59AAA3-0E34-4410-A3B5-1E928BC7FF0C}" destId="{44DBE75D-8DDA-4E15-9E8F-458016DF77B6}" srcOrd="1" destOrd="0" presId="urn:microsoft.com/office/officeart/2005/8/layout/cycle2"/>
    <dgm:cxn modelId="{5E61F3B3-59B9-4577-9667-BF444FA8B5A5}" type="presOf" srcId="{1C45CE31-2774-4936-83EF-24B2A5A733E3}" destId="{0CA93104-4B9F-4B51-B307-6B500823AAE9}" srcOrd="0" destOrd="0" presId="urn:microsoft.com/office/officeart/2005/8/layout/cycle2"/>
    <dgm:cxn modelId="{75191EDF-B77E-496F-8792-211E206D73A0}" srcId="{A731069D-D579-4ABC-8F10-92F1A7D3822D}" destId="{5C9938D5-D392-4BA4-9EBF-88F065F00017}" srcOrd="0" destOrd="0" parTransId="{69145AC8-D6BB-45B2-9278-324FDC6884F8}" sibTransId="{67FF02E1-71FB-4391-86D5-8C26ACA9A99A}"/>
    <dgm:cxn modelId="{32D6DAE5-2C6E-4CF4-82FB-A573FBFC9101}" type="presOf" srcId="{1D201F44-3C2A-455F-9FD6-A63374761864}" destId="{5D61A9E0-0316-40AC-8ABB-3F86B2A0A178}" srcOrd="0" destOrd="0" presId="urn:microsoft.com/office/officeart/2005/8/layout/cycle2"/>
    <dgm:cxn modelId="{3AC72EE7-BEB4-4062-AD4B-AFABD5A288E8}" type="presOf" srcId="{33A053FB-84DE-4111-8FDE-FA4286878C3F}" destId="{C8C7A713-094E-4563-BEC3-4A4EF3D05634}" srcOrd="1" destOrd="0" presId="urn:microsoft.com/office/officeart/2005/8/layout/cycle2"/>
    <dgm:cxn modelId="{FB6F3FF3-B139-428B-8B5A-DCFE991832AA}" type="presOf" srcId="{A731069D-D579-4ABC-8F10-92F1A7D3822D}" destId="{B97BF6E3-FDE2-45FE-9524-357CFC00F013}" srcOrd="0" destOrd="0" presId="urn:microsoft.com/office/officeart/2005/8/layout/cycle2"/>
    <dgm:cxn modelId="{1677A2F9-9BFF-45F7-A826-4AAEF0C232A7}" type="presOf" srcId="{D0949DF3-6390-44D6-8C69-4CFEBEAC8CB3}" destId="{5831C324-1408-496E-A925-DAF4CD3B49B1}" srcOrd="1" destOrd="0" presId="urn:microsoft.com/office/officeart/2005/8/layout/cycle2"/>
    <dgm:cxn modelId="{E4D9C1FA-5B9C-4B56-A4C4-3161BA075DFA}" type="presOf" srcId="{67FF02E1-71FB-4391-86D5-8C26ACA9A99A}" destId="{AC1D807D-3C8F-467E-A4FF-6D8740E03FF7}" srcOrd="0" destOrd="0" presId="urn:microsoft.com/office/officeart/2005/8/layout/cycle2"/>
    <dgm:cxn modelId="{C4552A6A-28F7-4B6C-9864-AE91CD09F9B3}" type="presParOf" srcId="{B97BF6E3-FDE2-45FE-9524-357CFC00F013}" destId="{14BEF130-4CA4-4456-8454-FC5AC41E4AA3}" srcOrd="0" destOrd="0" presId="urn:microsoft.com/office/officeart/2005/8/layout/cycle2"/>
    <dgm:cxn modelId="{141E3EA8-926F-46AE-9F2D-567139980D8A}" type="presParOf" srcId="{B97BF6E3-FDE2-45FE-9524-357CFC00F013}" destId="{AC1D807D-3C8F-467E-A4FF-6D8740E03FF7}" srcOrd="1" destOrd="0" presId="urn:microsoft.com/office/officeart/2005/8/layout/cycle2"/>
    <dgm:cxn modelId="{DBC4BB04-1625-43C3-A5FB-E5924171B824}" type="presParOf" srcId="{AC1D807D-3C8F-467E-A4FF-6D8740E03FF7}" destId="{2D17876A-5220-4F14-B105-8C31E0EE404C}" srcOrd="0" destOrd="0" presId="urn:microsoft.com/office/officeart/2005/8/layout/cycle2"/>
    <dgm:cxn modelId="{BCD6D5D7-9DE7-4BD2-AD70-89B7ECCAC471}" type="presParOf" srcId="{B97BF6E3-FDE2-45FE-9524-357CFC00F013}" destId="{0CA93104-4B9F-4B51-B307-6B500823AAE9}" srcOrd="2" destOrd="0" presId="urn:microsoft.com/office/officeart/2005/8/layout/cycle2"/>
    <dgm:cxn modelId="{D9B27A1A-B208-4AE3-BF86-3532E9CEEE12}" type="presParOf" srcId="{B97BF6E3-FDE2-45FE-9524-357CFC00F013}" destId="{B70A5129-CC25-41C4-9281-54961041F7EA}" srcOrd="3" destOrd="0" presId="urn:microsoft.com/office/officeart/2005/8/layout/cycle2"/>
    <dgm:cxn modelId="{F4F8B2FF-14F5-4B48-A2E8-7F3F39943BCA}" type="presParOf" srcId="{B70A5129-CC25-41C4-9281-54961041F7EA}" destId="{61241E9B-98CE-4F95-9D2B-FAE2CD2042C9}" srcOrd="0" destOrd="0" presId="urn:microsoft.com/office/officeart/2005/8/layout/cycle2"/>
    <dgm:cxn modelId="{C4CC4D6E-8B03-4555-BBDF-24AC67B3E7C3}" type="presParOf" srcId="{B97BF6E3-FDE2-45FE-9524-357CFC00F013}" destId="{9B1E1CCC-089E-4522-9CCF-3F16EC649B13}" srcOrd="4" destOrd="0" presId="urn:microsoft.com/office/officeart/2005/8/layout/cycle2"/>
    <dgm:cxn modelId="{EFC7844F-9AC8-474D-ABFE-2F5C88B04FE0}" type="presParOf" srcId="{B97BF6E3-FDE2-45FE-9524-357CFC00F013}" destId="{12C7E717-853D-4C49-AB08-AA3E0149581E}" srcOrd="5" destOrd="0" presId="urn:microsoft.com/office/officeart/2005/8/layout/cycle2"/>
    <dgm:cxn modelId="{418AA5EF-01EC-41E6-8192-04EDFAABEBFF}" type="presParOf" srcId="{12C7E717-853D-4C49-AB08-AA3E0149581E}" destId="{C8C7A713-094E-4563-BEC3-4A4EF3D05634}" srcOrd="0" destOrd="0" presId="urn:microsoft.com/office/officeart/2005/8/layout/cycle2"/>
    <dgm:cxn modelId="{9F02C545-B16D-4FB0-A67F-E09A43F479E5}" type="presParOf" srcId="{B97BF6E3-FDE2-45FE-9524-357CFC00F013}" destId="{5D61A9E0-0316-40AC-8ABB-3F86B2A0A178}" srcOrd="6" destOrd="0" presId="urn:microsoft.com/office/officeart/2005/8/layout/cycle2"/>
    <dgm:cxn modelId="{8ADD1CE4-3B05-4FB8-96C6-58C696EB13E9}" type="presParOf" srcId="{B97BF6E3-FDE2-45FE-9524-357CFC00F013}" destId="{091F393C-7B73-43FA-8E0B-B3D8D978BB87}" srcOrd="7" destOrd="0" presId="urn:microsoft.com/office/officeart/2005/8/layout/cycle2"/>
    <dgm:cxn modelId="{CB962A14-3738-42D1-BA19-A105D1823AD7}" type="presParOf" srcId="{091F393C-7B73-43FA-8E0B-B3D8D978BB87}" destId="{44DBE75D-8DDA-4E15-9E8F-458016DF77B6}" srcOrd="0" destOrd="0" presId="urn:microsoft.com/office/officeart/2005/8/layout/cycle2"/>
    <dgm:cxn modelId="{5F49E7F8-5CB0-4BF3-849C-B1342E70F302}" type="presParOf" srcId="{B97BF6E3-FDE2-45FE-9524-357CFC00F013}" destId="{B8A7BB57-89AA-4FAB-BC0E-C98832155DB0}" srcOrd="8" destOrd="0" presId="urn:microsoft.com/office/officeart/2005/8/layout/cycle2"/>
    <dgm:cxn modelId="{204D3E7D-5382-4103-8863-BA91919C9D25}" type="presParOf" srcId="{B97BF6E3-FDE2-45FE-9524-357CFC00F013}" destId="{5259E9A7-49AE-4E0C-BC03-C04798783A9D}" srcOrd="9" destOrd="0" presId="urn:microsoft.com/office/officeart/2005/8/layout/cycle2"/>
    <dgm:cxn modelId="{39335A62-E6AD-4771-8D2F-0BC04BF6BA40}" type="presParOf" srcId="{5259E9A7-49AE-4E0C-BC03-C04798783A9D}" destId="{5831C324-1408-496E-A925-DAF4CD3B49B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31069D-D579-4ABC-8F10-92F1A7D3822D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85998-6E3C-4596-9319-D24D3F521FEF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师生交流</a:t>
          </a:r>
        </a:p>
      </dgm:t>
    </dgm:pt>
    <dgm:pt modelId="{460914D5-B75B-48A0-BE42-7B8D7F3419AC}" type="parTrans" cxnId="{0CCB8F84-8013-475D-91B7-08FF866BAE9A}">
      <dgm:prSet/>
      <dgm:spPr/>
      <dgm:t>
        <a:bodyPr/>
        <a:lstStyle/>
        <a:p>
          <a:endParaRPr lang="zh-CN" altLang="en-US"/>
        </a:p>
      </dgm:t>
    </dgm:pt>
    <dgm:pt modelId="{D0949DF3-6390-44D6-8C69-4CFEBEAC8CB3}" type="sibTrans" cxnId="{0CCB8F84-8013-475D-91B7-08FF866BAE9A}">
      <dgm:prSet/>
      <dgm:spPr>
        <a:solidFill>
          <a:schemeClr val="accent1"/>
        </a:solidFill>
      </dgm:spPr>
      <dgm:t>
        <a:bodyPr/>
        <a:lstStyle/>
        <a:p>
          <a:endParaRPr lang="zh-CN" altLang="en-US"/>
        </a:p>
      </dgm:t>
    </dgm:pt>
    <dgm:pt modelId="{8EEC4CED-0775-43BF-817E-CFB4878A5DCB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成绩分析</a:t>
          </a:r>
        </a:p>
      </dgm:t>
    </dgm:pt>
    <dgm:pt modelId="{D8A79262-89A3-43DE-9741-99EB85E53BA9}" type="parTrans" cxnId="{F0AFF73C-E637-46CB-8A3C-FD8DE6007266}">
      <dgm:prSet/>
      <dgm:spPr/>
      <dgm:t>
        <a:bodyPr/>
        <a:lstStyle/>
        <a:p>
          <a:endParaRPr lang="zh-CN" altLang="en-US"/>
        </a:p>
      </dgm:t>
    </dgm:pt>
    <dgm:pt modelId="{33A053FB-84DE-4111-8FDE-FA4286878C3F}" type="sibTrans" cxnId="{F0AFF73C-E637-46CB-8A3C-FD8DE6007266}">
      <dgm:prSet/>
      <dgm:spPr/>
      <dgm:t>
        <a:bodyPr/>
        <a:lstStyle/>
        <a:p>
          <a:endParaRPr lang="zh-CN" altLang="en-US"/>
        </a:p>
      </dgm:t>
    </dgm:pt>
    <dgm:pt modelId="{1D201F44-3C2A-455F-9FD6-A63374761864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我的错题</a:t>
          </a:r>
        </a:p>
      </dgm:t>
    </dgm:pt>
    <dgm:pt modelId="{52C97D07-3EAA-4AD2-A04E-69F251E74070}" type="parTrans" cxnId="{E3A3CA80-D9A7-4CC5-83A7-1DA3334B229C}">
      <dgm:prSet/>
      <dgm:spPr/>
      <dgm:t>
        <a:bodyPr/>
        <a:lstStyle/>
        <a:p>
          <a:endParaRPr lang="zh-CN" altLang="en-US"/>
        </a:p>
      </dgm:t>
    </dgm:pt>
    <dgm:pt modelId="{6E59AAA3-0E34-4410-A3B5-1E928BC7FF0C}" type="sibTrans" cxnId="{E3A3CA80-D9A7-4CC5-83A7-1DA3334B229C}">
      <dgm:prSet/>
      <dgm:spPr/>
      <dgm:t>
        <a:bodyPr/>
        <a:lstStyle/>
        <a:p>
          <a:endParaRPr lang="zh-CN" altLang="en-US"/>
        </a:p>
      </dgm:t>
    </dgm:pt>
    <dgm:pt modelId="{08E6DD82-F4EC-4468-B1EE-070D33570E7F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dirty="0"/>
            <a:t>录入答案</a:t>
          </a:r>
          <a:endParaRPr lang="zh-CN" altLang="en-US" sz="1400" dirty="0"/>
        </a:p>
      </dgm:t>
    </dgm:pt>
    <dgm:pt modelId="{7E7034AA-6E5E-4DAC-9C81-9D788EA5BE1A}" type="parTrans" cxnId="{6EE7A50B-345B-42DA-95E7-850215476D68}">
      <dgm:prSet/>
      <dgm:spPr/>
      <dgm:t>
        <a:bodyPr/>
        <a:lstStyle/>
        <a:p>
          <a:endParaRPr lang="zh-CN" altLang="en-US"/>
        </a:p>
      </dgm:t>
    </dgm:pt>
    <dgm:pt modelId="{1112C462-40AF-4E57-A68C-0C23B071C33C}" type="sibTrans" cxnId="{6EE7A50B-345B-42DA-95E7-850215476D68}">
      <dgm:prSet/>
      <dgm:spPr>
        <a:gradFill rotWithShape="0">
          <a:gsLst>
            <a:gs pos="0">
              <a:srgbClr val="C00000"/>
            </a:gs>
            <a:gs pos="100000">
              <a:schemeClr val="bg1"/>
            </a:gs>
            <a:gs pos="100000">
              <a:schemeClr val="bg1"/>
            </a:gs>
          </a:gsLst>
          <a:lin ang="5400000" scaled="0"/>
        </a:gradFill>
      </dgm:spPr>
      <dgm:t>
        <a:bodyPr/>
        <a:lstStyle/>
        <a:p>
          <a:endParaRPr lang="zh-CN" altLang="en-US"/>
        </a:p>
      </dgm:t>
    </dgm:pt>
    <dgm:pt modelId="{1C45CE31-2774-4936-83EF-24B2A5A733E3}">
      <dgm:prSet phldrT="[文本]"/>
      <dgm:spPr>
        <a:solidFill>
          <a:srgbClr val="C00000"/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dirty="0"/>
            <a:t>互评作业</a:t>
          </a:r>
        </a:p>
      </dgm:t>
    </dgm:pt>
    <dgm:pt modelId="{7A358AB8-7F3A-437A-94E7-CF4172D0D66E}" type="parTrans" cxnId="{E2214901-207A-4867-BE8B-8C7E70A9F3F9}">
      <dgm:prSet/>
      <dgm:spPr/>
      <dgm:t>
        <a:bodyPr/>
        <a:lstStyle/>
        <a:p>
          <a:endParaRPr lang="zh-CN" altLang="en-US"/>
        </a:p>
      </dgm:t>
    </dgm:pt>
    <dgm:pt modelId="{5F86B361-21DC-451A-95E8-12297AC561AC}" type="sibTrans" cxnId="{E2214901-207A-4867-BE8B-8C7E70A9F3F9}">
      <dgm:prSet/>
      <dgm:spPr/>
      <dgm:t>
        <a:bodyPr/>
        <a:lstStyle/>
        <a:p>
          <a:endParaRPr lang="zh-CN" altLang="en-US"/>
        </a:p>
      </dgm:t>
    </dgm:pt>
    <dgm:pt modelId="{B97BF6E3-FDE2-45FE-9524-357CFC00F013}" type="pres">
      <dgm:prSet presAssocID="{A731069D-D579-4ABC-8F10-92F1A7D3822D}" presName="cycle" presStyleCnt="0">
        <dgm:presLayoutVars>
          <dgm:dir/>
          <dgm:resizeHandles val="exact"/>
        </dgm:presLayoutVars>
      </dgm:prSet>
      <dgm:spPr/>
    </dgm:pt>
    <dgm:pt modelId="{04A941D9-5A0A-4EEE-B41F-90EAF3DA0D50}" type="pres">
      <dgm:prSet presAssocID="{08E6DD82-F4EC-4468-B1EE-070D33570E7F}" presName="node" presStyleLbl="node1" presStyleIdx="0" presStyleCnt="5">
        <dgm:presLayoutVars>
          <dgm:bulletEnabled val="1"/>
        </dgm:presLayoutVars>
      </dgm:prSet>
      <dgm:spPr/>
    </dgm:pt>
    <dgm:pt modelId="{9C7C2E31-B38F-4231-8630-56032A06E8A1}" type="pres">
      <dgm:prSet presAssocID="{1112C462-40AF-4E57-A68C-0C23B071C33C}" presName="sibTrans" presStyleLbl="sibTrans2D1" presStyleIdx="0" presStyleCnt="5"/>
      <dgm:spPr/>
    </dgm:pt>
    <dgm:pt modelId="{D9929E5B-EC43-4F82-8625-29774A25DE86}" type="pres">
      <dgm:prSet presAssocID="{1112C462-40AF-4E57-A68C-0C23B071C33C}" presName="connectorText" presStyleLbl="sibTrans2D1" presStyleIdx="0" presStyleCnt="5"/>
      <dgm:spPr/>
    </dgm:pt>
    <dgm:pt modelId="{0CA93104-4B9F-4B51-B307-6B500823AAE9}" type="pres">
      <dgm:prSet presAssocID="{1C45CE31-2774-4936-83EF-24B2A5A733E3}" presName="node" presStyleLbl="node1" presStyleIdx="1" presStyleCnt="5">
        <dgm:presLayoutVars>
          <dgm:bulletEnabled val="1"/>
        </dgm:presLayoutVars>
      </dgm:prSet>
      <dgm:spPr/>
    </dgm:pt>
    <dgm:pt modelId="{B70A5129-CC25-41C4-9281-54961041F7EA}" type="pres">
      <dgm:prSet presAssocID="{5F86B361-21DC-451A-95E8-12297AC561AC}" presName="sibTrans" presStyleLbl="sibTrans2D1" presStyleIdx="1" presStyleCnt="5"/>
      <dgm:spPr/>
    </dgm:pt>
    <dgm:pt modelId="{61241E9B-98CE-4F95-9D2B-FAE2CD2042C9}" type="pres">
      <dgm:prSet presAssocID="{5F86B361-21DC-451A-95E8-12297AC561AC}" presName="connectorText" presStyleLbl="sibTrans2D1" presStyleIdx="1" presStyleCnt="5"/>
      <dgm:spPr/>
    </dgm:pt>
    <dgm:pt modelId="{9B1E1CCC-089E-4522-9CCF-3F16EC649B13}" type="pres">
      <dgm:prSet presAssocID="{8EEC4CED-0775-43BF-817E-CFB4878A5DCB}" presName="node" presStyleLbl="node1" presStyleIdx="2" presStyleCnt="5">
        <dgm:presLayoutVars>
          <dgm:bulletEnabled val="1"/>
        </dgm:presLayoutVars>
      </dgm:prSet>
      <dgm:spPr/>
    </dgm:pt>
    <dgm:pt modelId="{12C7E717-853D-4C49-AB08-AA3E0149581E}" type="pres">
      <dgm:prSet presAssocID="{33A053FB-84DE-4111-8FDE-FA4286878C3F}" presName="sibTrans" presStyleLbl="sibTrans2D1" presStyleIdx="2" presStyleCnt="5"/>
      <dgm:spPr/>
    </dgm:pt>
    <dgm:pt modelId="{C8C7A713-094E-4563-BEC3-4A4EF3D05634}" type="pres">
      <dgm:prSet presAssocID="{33A053FB-84DE-4111-8FDE-FA4286878C3F}" presName="connectorText" presStyleLbl="sibTrans2D1" presStyleIdx="2" presStyleCnt="5"/>
      <dgm:spPr/>
    </dgm:pt>
    <dgm:pt modelId="{5D61A9E0-0316-40AC-8ABB-3F86B2A0A178}" type="pres">
      <dgm:prSet presAssocID="{1D201F44-3C2A-455F-9FD6-A63374761864}" presName="node" presStyleLbl="node1" presStyleIdx="3" presStyleCnt="5">
        <dgm:presLayoutVars>
          <dgm:bulletEnabled val="1"/>
        </dgm:presLayoutVars>
      </dgm:prSet>
      <dgm:spPr/>
    </dgm:pt>
    <dgm:pt modelId="{091F393C-7B73-43FA-8E0B-B3D8D978BB87}" type="pres">
      <dgm:prSet presAssocID="{6E59AAA3-0E34-4410-A3B5-1E928BC7FF0C}" presName="sibTrans" presStyleLbl="sibTrans2D1" presStyleIdx="3" presStyleCnt="5"/>
      <dgm:spPr/>
    </dgm:pt>
    <dgm:pt modelId="{44DBE75D-8DDA-4E15-9E8F-458016DF77B6}" type="pres">
      <dgm:prSet presAssocID="{6E59AAA3-0E34-4410-A3B5-1E928BC7FF0C}" presName="connectorText" presStyleLbl="sibTrans2D1" presStyleIdx="3" presStyleCnt="5"/>
      <dgm:spPr/>
    </dgm:pt>
    <dgm:pt modelId="{B8A7BB57-89AA-4FAB-BC0E-C98832155DB0}" type="pres">
      <dgm:prSet presAssocID="{61E85998-6E3C-4596-9319-D24D3F521FEF}" presName="node" presStyleLbl="node1" presStyleIdx="4" presStyleCnt="5">
        <dgm:presLayoutVars>
          <dgm:bulletEnabled val="1"/>
        </dgm:presLayoutVars>
      </dgm:prSet>
      <dgm:spPr/>
    </dgm:pt>
    <dgm:pt modelId="{5259E9A7-49AE-4E0C-BC03-C04798783A9D}" type="pres">
      <dgm:prSet presAssocID="{D0949DF3-6390-44D6-8C69-4CFEBEAC8CB3}" presName="sibTrans" presStyleLbl="sibTrans2D1" presStyleIdx="4" presStyleCnt="5"/>
      <dgm:spPr/>
    </dgm:pt>
    <dgm:pt modelId="{5831C324-1408-496E-A925-DAF4CD3B49B1}" type="pres">
      <dgm:prSet presAssocID="{D0949DF3-6390-44D6-8C69-4CFEBEAC8CB3}" presName="connectorText" presStyleLbl="sibTrans2D1" presStyleIdx="4" presStyleCnt="5"/>
      <dgm:spPr/>
    </dgm:pt>
  </dgm:ptLst>
  <dgm:cxnLst>
    <dgm:cxn modelId="{E2214901-207A-4867-BE8B-8C7E70A9F3F9}" srcId="{A731069D-D579-4ABC-8F10-92F1A7D3822D}" destId="{1C45CE31-2774-4936-83EF-24B2A5A733E3}" srcOrd="1" destOrd="0" parTransId="{7A358AB8-7F3A-437A-94E7-CF4172D0D66E}" sibTransId="{5F86B361-21DC-451A-95E8-12297AC561AC}"/>
    <dgm:cxn modelId="{505D4C06-3979-4D0E-85F3-DD5195DF7387}" type="presOf" srcId="{6E59AAA3-0E34-4410-A3B5-1E928BC7FF0C}" destId="{44DBE75D-8DDA-4E15-9E8F-458016DF77B6}" srcOrd="1" destOrd="0" presId="urn:microsoft.com/office/officeart/2005/8/layout/cycle2"/>
    <dgm:cxn modelId="{6EE7A50B-345B-42DA-95E7-850215476D68}" srcId="{A731069D-D579-4ABC-8F10-92F1A7D3822D}" destId="{08E6DD82-F4EC-4468-B1EE-070D33570E7F}" srcOrd="0" destOrd="0" parTransId="{7E7034AA-6E5E-4DAC-9C81-9D788EA5BE1A}" sibTransId="{1112C462-40AF-4E57-A68C-0C23B071C33C}"/>
    <dgm:cxn modelId="{159DCE2A-7506-46E5-9FF2-C6622FB60FD2}" type="presOf" srcId="{1112C462-40AF-4E57-A68C-0C23B071C33C}" destId="{9C7C2E31-B38F-4231-8630-56032A06E8A1}" srcOrd="0" destOrd="0" presId="urn:microsoft.com/office/officeart/2005/8/layout/cycle2"/>
    <dgm:cxn modelId="{31371C30-EE43-41FC-86AB-6264C1180269}" type="presOf" srcId="{1112C462-40AF-4E57-A68C-0C23B071C33C}" destId="{D9929E5B-EC43-4F82-8625-29774A25DE86}" srcOrd="1" destOrd="0" presId="urn:microsoft.com/office/officeart/2005/8/layout/cycle2"/>
    <dgm:cxn modelId="{F0AFF73C-E637-46CB-8A3C-FD8DE6007266}" srcId="{A731069D-D579-4ABC-8F10-92F1A7D3822D}" destId="{8EEC4CED-0775-43BF-817E-CFB4878A5DCB}" srcOrd="2" destOrd="0" parTransId="{D8A79262-89A3-43DE-9741-99EB85E53BA9}" sibTransId="{33A053FB-84DE-4111-8FDE-FA4286878C3F}"/>
    <dgm:cxn modelId="{41304E3D-5025-4361-8873-A90A895CA1D0}" type="presOf" srcId="{61E85998-6E3C-4596-9319-D24D3F521FEF}" destId="{B8A7BB57-89AA-4FAB-BC0E-C98832155DB0}" srcOrd="0" destOrd="0" presId="urn:microsoft.com/office/officeart/2005/8/layout/cycle2"/>
    <dgm:cxn modelId="{2C752C4A-28D1-402E-AEF0-C1CB1C296111}" type="presOf" srcId="{5F86B361-21DC-451A-95E8-12297AC561AC}" destId="{61241E9B-98CE-4F95-9D2B-FAE2CD2042C9}" srcOrd="1" destOrd="0" presId="urn:microsoft.com/office/officeart/2005/8/layout/cycle2"/>
    <dgm:cxn modelId="{E5FD024E-ACEE-4555-AAD4-16BA487A8CB7}" type="presOf" srcId="{5F86B361-21DC-451A-95E8-12297AC561AC}" destId="{B70A5129-CC25-41C4-9281-54961041F7EA}" srcOrd="0" destOrd="0" presId="urn:microsoft.com/office/officeart/2005/8/layout/cycle2"/>
    <dgm:cxn modelId="{B519FD6E-C176-4699-BC58-7224E5093BEE}" type="presOf" srcId="{1D201F44-3C2A-455F-9FD6-A63374761864}" destId="{5D61A9E0-0316-40AC-8ABB-3F86B2A0A178}" srcOrd="0" destOrd="0" presId="urn:microsoft.com/office/officeart/2005/8/layout/cycle2"/>
    <dgm:cxn modelId="{DCCB8C58-9A44-46CF-8D85-40CE67202E59}" type="presOf" srcId="{33A053FB-84DE-4111-8FDE-FA4286878C3F}" destId="{C8C7A713-094E-4563-BEC3-4A4EF3D05634}" srcOrd="1" destOrd="0" presId="urn:microsoft.com/office/officeart/2005/8/layout/cycle2"/>
    <dgm:cxn modelId="{E3A3CA80-D9A7-4CC5-83A7-1DA3334B229C}" srcId="{A731069D-D579-4ABC-8F10-92F1A7D3822D}" destId="{1D201F44-3C2A-455F-9FD6-A63374761864}" srcOrd="3" destOrd="0" parTransId="{52C97D07-3EAA-4AD2-A04E-69F251E74070}" sibTransId="{6E59AAA3-0E34-4410-A3B5-1E928BC7FF0C}"/>
    <dgm:cxn modelId="{0CCB8F84-8013-475D-91B7-08FF866BAE9A}" srcId="{A731069D-D579-4ABC-8F10-92F1A7D3822D}" destId="{61E85998-6E3C-4596-9319-D24D3F521FEF}" srcOrd="4" destOrd="0" parTransId="{460914D5-B75B-48A0-BE42-7B8D7F3419AC}" sibTransId="{D0949DF3-6390-44D6-8C69-4CFEBEAC8CB3}"/>
    <dgm:cxn modelId="{573BAA92-DB95-46E3-81C9-8A56A01E25DE}" type="presOf" srcId="{1C45CE31-2774-4936-83EF-24B2A5A733E3}" destId="{0CA93104-4B9F-4B51-B307-6B500823AAE9}" srcOrd="0" destOrd="0" presId="urn:microsoft.com/office/officeart/2005/8/layout/cycle2"/>
    <dgm:cxn modelId="{E730EAAB-BB86-489F-94F5-1AD5F5975B57}" type="presOf" srcId="{D0949DF3-6390-44D6-8C69-4CFEBEAC8CB3}" destId="{5831C324-1408-496E-A925-DAF4CD3B49B1}" srcOrd="1" destOrd="0" presId="urn:microsoft.com/office/officeart/2005/8/layout/cycle2"/>
    <dgm:cxn modelId="{097C61AC-B57A-469E-A499-FD3AFD930441}" type="presOf" srcId="{8EEC4CED-0775-43BF-817E-CFB4878A5DCB}" destId="{9B1E1CCC-089E-4522-9CCF-3F16EC649B13}" srcOrd="0" destOrd="0" presId="urn:microsoft.com/office/officeart/2005/8/layout/cycle2"/>
    <dgm:cxn modelId="{343E62BD-A6C7-4455-8D2B-1D10CD334E85}" type="presOf" srcId="{6E59AAA3-0E34-4410-A3B5-1E928BC7FF0C}" destId="{091F393C-7B73-43FA-8E0B-B3D8D978BB87}" srcOrd="0" destOrd="0" presId="urn:microsoft.com/office/officeart/2005/8/layout/cycle2"/>
    <dgm:cxn modelId="{13CC27DE-12EA-4591-8E20-0242C6AC84CB}" type="presOf" srcId="{08E6DD82-F4EC-4468-B1EE-070D33570E7F}" destId="{04A941D9-5A0A-4EEE-B41F-90EAF3DA0D50}" srcOrd="0" destOrd="0" presId="urn:microsoft.com/office/officeart/2005/8/layout/cycle2"/>
    <dgm:cxn modelId="{4A5C85ED-E857-4DF3-A900-A9663D568E13}" type="presOf" srcId="{A731069D-D579-4ABC-8F10-92F1A7D3822D}" destId="{B97BF6E3-FDE2-45FE-9524-357CFC00F013}" srcOrd="0" destOrd="0" presId="urn:microsoft.com/office/officeart/2005/8/layout/cycle2"/>
    <dgm:cxn modelId="{A21A69EE-067E-42D5-B84C-8EF449EB2656}" type="presOf" srcId="{33A053FB-84DE-4111-8FDE-FA4286878C3F}" destId="{12C7E717-853D-4C49-AB08-AA3E0149581E}" srcOrd="0" destOrd="0" presId="urn:microsoft.com/office/officeart/2005/8/layout/cycle2"/>
    <dgm:cxn modelId="{89879FFB-9EC0-41CA-8CA3-63EF94A5B0B7}" type="presOf" srcId="{D0949DF3-6390-44D6-8C69-4CFEBEAC8CB3}" destId="{5259E9A7-49AE-4E0C-BC03-C04798783A9D}" srcOrd="0" destOrd="0" presId="urn:microsoft.com/office/officeart/2005/8/layout/cycle2"/>
    <dgm:cxn modelId="{0E455A26-CA34-433B-B48B-3AEAE90C2918}" type="presParOf" srcId="{B97BF6E3-FDE2-45FE-9524-357CFC00F013}" destId="{04A941D9-5A0A-4EEE-B41F-90EAF3DA0D50}" srcOrd="0" destOrd="0" presId="urn:microsoft.com/office/officeart/2005/8/layout/cycle2"/>
    <dgm:cxn modelId="{FAC3964A-B193-4529-97DB-17AE369D8083}" type="presParOf" srcId="{B97BF6E3-FDE2-45FE-9524-357CFC00F013}" destId="{9C7C2E31-B38F-4231-8630-56032A06E8A1}" srcOrd="1" destOrd="0" presId="urn:microsoft.com/office/officeart/2005/8/layout/cycle2"/>
    <dgm:cxn modelId="{EB869545-9AC9-4BFC-A7A9-62B6666E487F}" type="presParOf" srcId="{9C7C2E31-B38F-4231-8630-56032A06E8A1}" destId="{D9929E5B-EC43-4F82-8625-29774A25DE86}" srcOrd="0" destOrd="0" presId="urn:microsoft.com/office/officeart/2005/8/layout/cycle2"/>
    <dgm:cxn modelId="{C8208726-E259-45FA-9815-E2209B5417DA}" type="presParOf" srcId="{B97BF6E3-FDE2-45FE-9524-357CFC00F013}" destId="{0CA93104-4B9F-4B51-B307-6B500823AAE9}" srcOrd="2" destOrd="0" presId="urn:microsoft.com/office/officeart/2005/8/layout/cycle2"/>
    <dgm:cxn modelId="{ECD159CF-4DA0-4AED-9290-CD6A209BCF40}" type="presParOf" srcId="{B97BF6E3-FDE2-45FE-9524-357CFC00F013}" destId="{B70A5129-CC25-41C4-9281-54961041F7EA}" srcOrd="3" destOrd="0" presId="urn:microsoft.com/office/officeart/2005/8/layout/cycle2"/>
    <dgm:cxn modelId="{3D3B3C95-8CB2-411B-8F51-C10BEDAFE11D}" type="presParOf" srcId="{B70A5129-CC25-41C4-9281-54961041F7EA}" destId="{61241E9B-98CE-4F95-9D2B-FAE2CD2042C9}" srcOrd="0" destOrd="0" presId="urn:microsoft.com/office/officeart/2005/8/layout/cycle2"/>
    <dgm:cxn modelId="{C1007BA7-78D1-4A8A-8F0F-92B80BC36F36}" type="presParOf" srcId="{B97BF6E3-FDE2-45FE-9524-357CFC00F013}" destId="{9B1E1CCC-089E-4522-9CCF-3F16EC649B13}" srcOrd="4" destOrd="0" presId="urn:microsoft.com/office/officeart/2005/8/layout/cycle2"/>
    <dgm:cxn modelId="{5C6943C7-98A3-4F49-8F62-0488B1630D63}" type="presParOf" srcId="{B97BF6E3-FDE2-45FE-9524-357CFC00F013}" destId="{12C7E717-853D-4C49-AB08-AA3E0149581E}" srcOrd="5" destOrd="0" presId="urn:microsoft.com/office/officeart/2005/8/layout/cycle2"/>
    <dgm:cxn modelId="{2CAADAC5-BBC6-4E34-BE12-166CF62DD6CE}" type="presParOf" srcId="{12C7E717-853D-4C49-AB08-AA3E0149581E}" destId="{C8C7A713-094E-4563-BEC3-4A4EF3D05634}" srcOrd="0" destOrd="0" presId="urn:microsoft.com/office/officeart/2005/8/layout/cycle2"/>
    <dgm:cxn modelId="{4F43169F-A619-4E00-9A48-D339AD741770}" type="presParOf" srcId="{B97BF6E3-FDE2-45FE-9524-357CFC00F013}" destId="{5D61A9E0-0316-40AC-8ABB-3F86B2A0A178}" srcOrd="6" destOrd="0" presId="urn:microsoft.com/office/officeart/2005/8/layout/cycle2"/>
    <dgm:cxn modelId="{7AE6DB69-5D8F-45D8-ABC4-8AC5EF87F12A}" type="presParOf" srcId="{B97BF6E3-FDE2-45FE-9524-357CFC00F013}" destId="{091F393C-7B73-43FA-8E0B-B3D8D978BB87}" srcOrd="7" destOrd="0" presId="urn:microsoft.com/office/officeart/2005/8/layout/cycle2"/>
    <dgm:cxn modelId="{2A34A18A-1794-44A1-8797-03351B5C488C}" type="presParOf" srcId="{091F393C-7B73-43FA-8E0B-B3D8D978BB87}" destId="{44DBE75D-8DDA-4E15-9E8F-458016DF77B6}" srcOrd="0" destOrd="0" presId="urn:microsoft.com/office/officeart/2005/8/layout/cycle2"/>
    <dgm:cxn modelId="{11856772-5EBA-4A81-9033-E8C5367D7ACB}" type="presParOf" srcId="{B97BF6E3-FDE2-45FE-9524-357CFC00F013}" destId="{B8A7BB57-89AA-4FAB-BC0E-C98832155DB0}" srcOrd="8" destOrd="0" presId="urn:microsoft.com/office/officeart/2005/8/layout/cycle2"/>
    <dgm:cxn modelId="{E6FCD21F-22B3-48CB-9C56-5A7C075C8ED4}" type="presParOf" srcId="{B97BF6E3-FDE2-45FE-9524-357CFC00F013}" destId="{5259E9A7-49AE-4E0C-BC03-C04798783A9D}" srcOrd="9" destOrd="0" presId="urn:microsoft.com/office/officeart/2005/8/layout/cycle2"/>
    <dgm:cxn modelId="{298A43E5-06A9-4F92-ADD9-26141F737BFF}" type="presParOf" srcId="{5259E9A7-49AE-4E0C-BC03-C04798783A9D}" destId="{5831C324-1408-496E-A925-DAF4CD3B49B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31069D-D579-4ABC-8F10-92F1A7D3822D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85998-6E3C-4596-9319-D24D3F521FEF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师生交流</a:t>
          </a:r>
        </a:p>
      </dgm:t>
    </dgm:pt>
    <dgm:pt modelId="{460914D5-B75B-48A0-BE42-7B8D7F3419AC}" type="parTrans" cxnId="{0CCB8F84-8013-475D-91B7-08FF866BAE9A}">
      <dgm:prSet/>
      <dgm:spPr/>
      <dgm:t>
        <a:bodyPr/>
        <a:lstStyle/>
        <a:p>
          <a:endParaRPr lang="zh-CN" altLang="en-US"/>
        </a:p>
      </dgm:t>
    </dgm:pt>
    <dgm:pt modelId="{D0949DF3-6390-44D6-8C69-4CFEBEAC8CB3}" type="sibTrans" cxnId="{0CCB8F84-8013-475D-91B7-08FF866BAE9A}">
      <dgm:prSet/>
      <dgm:spPr>
        <a:solidFill>
          <a:schemeClr val="accent1">
            <a:tint val="60000"/>
            <a:hueOff val="0"/>
            <a:satOff val="0"/>
            <a:lumOff val="0"/>
          </a:schemeClr>
        </a:solidFill>
      </dgm:spPr>
      <dgm:t>
        <a:bodyPr/>
        <a:lstStyle/>
        <a:p>
          <a:endParaRPr lang="zh-CN" altLang="en-US"/>
        </a:p>
      </dgm:t>
    </dgm:pt>
    <dgm:pt modelId="{8EEC4CED-0775-43BF-817E-CFB4878A5DCB}">
      <dgm:prSet phldrT="[文本]" custT="1"/>
      <dgm:spPr>
        <a:solidFill>
          <a:srgbClr val="C00000"/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成绩分析</a:t>
          </a:r>
        </a:p>
      </dgm:t>
    </dgm:pt>
    <dgm:pt modelId="{D8A79262-89A3-43DE-9741-99EB85E53BA9}" type="parTrans" cxnId="{F0AFF73C-E637-46CB-8A3C-FD8DE6007266}">
      <dgm:prSet/>
      <dgm:spPr/>
      <dgm:t>
        <a:bodyPr/>
        <a:lstStyle/>
        <a:p>
          <a:endParaRPr lang="zh-CN" altLang="en-US"/>
        </a:p>
      </dgm:t>
    </dgm:pt>
    <dgm:pt modelId="{33A053FB-84DE-4111-8FDE-FA4286878C3F}" type="sibTrans" cxnId="{F0AFF73C-E637-46CB-8A3C-FD8DE6007266}">
      <dgm:prSet/>
      <dgm:spPr/>
      <dgm:t>
        <a:bodyPr/>
        <a:lstStyle/>
        <a:p>
          <a:endParaRPr lang="zh-CN" altLang="en-US"/>
        </a:p>
      </dgm:t>
    </dgm:pt>
    <dgm:pt modelId="{1D201F44-3C2A-455F-9FD6-A63374761864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我的错题</a:t>
          </a:r>
        </a:p>
      </dgm:t>
    </dgm:pt>
    <dgm:pt modelId="{52C97D07-3EAA-4AD2-A04E-69F251E74070}" type="parTrans" cxnId="{E3A3CA80-D9A7-4CC5-83A7-1DA3334B229C}">
      <dgm:prSet/>
      <dgm:spPr/>
      <dgm:t>
        <a:bodyPr/>
        <a:lstStyle/>
        <a:p>
          <a:endParaRPr lang="zh-CN" altLang="en-US"/>
        </a:p>
      </dgm:t>
    </dgm:pt>
    <dgm:pt modelId="{6E59AAA3-0E34-4410-A3B5-1E928BC7FF0C}" type="sibTrans" cxnId="{E3A3CA80-D9A7-4CC5-83A7-1DA3334B229C}">
      <dgm:prSet/>
      <dgm:spPr/>
      <dgm:t>
        <a:bodyPr/>
        <a:lstStyle/>
        <a:p>
          <a:endParaRPr lang="zh-CN" altLang="en-US"/>
        </a:p>
      </dgm:t>
    </dgm:pt>
    <dgm:pt modelId="{5C9938D5-D392-4BA4-9EBF-88F065F00017}">
      <dgm:prSet phldrT="[文本]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dirty="0"/>
            <a:t>录入答案</a:t>
          </a:r>
        </a:p>
      </dgm:t>
    </dgm:pt>
    <dgm:pt modelId="{69145AC8-D6BB-45B2-9278-324FDC6884F8}" type="parTrans" cxnId="{75191EDF-B77E-496F-8792-211E206D73A0}">
      <dgm:prSet/>
      <dgm:spPr/>
      <dgm:t>
        <a:bodyPr/>
        <a:lstStyle/>
        <a:p>
          <a:endParaRPr lang="zh-CN" altLang="en-US"/>
        </a:p>
      </dgm:t>
    </dgm:pt>
    <dgm:pt modelId="{67FF02E1-71FB-4391-86D5-8C26ACA9A99A}" type="sibTrans" cxnId="{75191EDF-B77E-496F-8792-211E206D73A0}">
      <dgm:prSet/>
      <dgm:spPr/>
      <dgm:t>
        <a:bodyPr/>
        <a:lstStyle/>
        <a:p>
          <a:endParaRPr lang="zh-CN" altLang="en-US"/>
        </a:p>
      </dgm:t>
    </dgm:pt>
    <dgm:pt modelId="{1C45CE31-2774-4936-83EF-24B2A5A733E3}">
      <dgm:prSet phldrT="[文本]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dirty="0"/>
            <a:t>互评作业</a:t>
          </a:r>
        </a:p>
      </dgm:t>
    </dgm:pt>
    <dgm:pt modelId="{7A358AB8-7F3A-437A-94E7-CF4172D0D66E}" type="parTrans" cxnId="{E2214901-207A-4867-BE8B-8C7E70A9F3F9}">
      <dgm:prSet/>
      <dgm:spPr/>
      <dgm:t>
        <a:bodyPr/>
        <a:lstStyle/>
        <a:p>
          <a:endParaRPr lang="zh-CN" altLang="en-US"/>
        </a:p>
      </dgm:t>
    </dgm:pt>
    <dgm:pt modelId="{5F86B361-21DC-451A-95E8-12297AC561AC}" type="sibTrans" cxnId="{E2214901-207A-4867-BE8B-8C7E70A9F3F9}">
      <dgm:prSet/>
      <dgm:spPr>
        <a:gradFill rotWithShape="0">
          <a:gsLst>
            <a:gs pos="0">
              <a:srgbClr val="C00000"/>
            </a:gs>
            <a:gs pos="100000">
              <a:schemeClr val="bg1"/>
            </a:gs>
            <a:gs pos="100000">
              <a:schemeClr val="bg1"/>
            </a:gs>
          </a:gsLst>
          <a:lin ang="5400000" scaled="0"/>
        </a:gradFill>
      </dgm:spPr>
      <dgm:t>
        <a:bodyPr/>
        <a:lstStyle/>
        <a:p>
          <a:endParaRPr lang="zh-CN" altLang="en-US"/>
        </a:p>
      </dgm:t>
    </dgm:pt>
    <dgm:pt modelId="{B97BF6E3-FDE2-45FE-9524-357CFC00F013}" type="pres">
      <dgm:prSet presAssocID="{A731069D-D579-4ABC-8F10-92F1A7D3822D}" presName="cycle" presStyleCnt="0">
        <dgm:presLayoutVars>
          <dgm:dir/>
          <dgm:resizeHandles val="exact"/>
        </dgm:presLayoutVars>
      </dgm:prSet>
      <dgm:spPr/>
    </dgm:pt>
    <dgm:pt modelId="{14BEF130-4CA4-4456-8454-FC5AC41E4AA3}" type="pres">
      <dgm:prSet presAssocID="{5C9938D5-D392-4BA4-9EBF-88F065F00017}" presName="node" presStyleLbl="node1" presStyleIdx="0" presStyleCnt="5">
        <dgm:presLayoutVars>
          <dgm:bulletEnabled val="1"/>
        </dgm:presLayoutVars>
      </dgm:prSet>
      <dgm:spPr/>
    </dgm:pt>
    <dgm:pt modelId="{AC1D807D-3C8F-467E-A4FF-6D8740E03FF7}" type="pres">
      <dgm:prSet presAssocID="{67FF02E1-71FB-4391-86D5-8C26ACA9A99A}" presName="sibTrans" presStyleLbl="sibTrans2D1" presStyleIdx="0" presStyleCnt="5"/>
      <dgm:spPr/>
    </dgm:pt>
    <dgm:pt modelId="{2D17876A-5220-4F14-B105-8C31E0EE404C}" type="pres">
      <dgm:prSet presAssocID="{67FF02E1-71FB-4391-86D5-8C26ACA9A99A}" presName="connectorText" presStyleLbl="sibTrans2D1" presStyleIdx="0" presStyleCnt="5"/>
      <dgm:spPr/>
    </dgm:pt>
    <dgm:pt modelId="{0CA93104-4B9F-4B51-B307-6B500823AAE9}" type="pres">
      <dgm:prSet presAssocID="{1C45CE31-2774-4936-83EF-24B2A5A733E3}" presName="node" presStyleLbl="node1" presStyleIdx="1" presStyleCnt="5">
        <dgm:presLayoutVars>
          <dgm:bulletEnabled val="1"/>
        </dgm:presLayoutVars>
      </dgm:prSet>
      <dgm:spPr/>
    </dgm:pt>
    <dgm:pt modelId="{B70A5129-CC25-41C4-9281-54961041F7EA}" type="pres">
      <dgm:prSet presAssocID="{5F86B361-21DC-451A-95E8-12297AC561AC}" presName="sibTrans" presStyleLbl="sibTrans2D1" presStyleIdx="1" presStyleCnt="5"/>
      <dgm:spPr/>
    </dgm:pt>
    <dgm:pt modelId="{61241E9B-98CE-4F95-9D2B-FAE2CD2042C9}" type="pres">
      <dgm:prSet presAssocID="{5F86B361-21DC-451A-95E8-12297AC561AC}" presName="connectorText" presStyleLbl="sibTrans2D1" presStyleIdx="1" presStyleCnt="5"/>
      <dgm:spPr/>
    </dgm:pt>
    <dgm:pt modelId="{9B1E1CCC-089E-4522-9CCF-3F16EC649B13}" type="pres">
      <dgm:prSet presAssocID="{8EEC4CED-0775-43BF-817E-CFB4878A5DCB}" presName="node" presStyleLbl="node1" presStyleIdx="2" presStyleCnt="5">
        <dgm:presLayoutVars>
          <dgm:bulletEnabled val="1"/>
        </dgm:presLayoutVars>
      </dgm:prSet>
      <dgm:spPr/>
    </dgm:pt>
    <dgm:pt modelId="{12C7E717-853D-4C49-AB08-AA3E0149581E}" type="pres">
      <dgm:prSet presAssocID="{33A053FB-84DE-4111-8FDE-FA4286878C3F}" presName="sibTrans" presStyleLbl="sibTrans2D1" presStyleIdx="2" presStyleCnt="5"/>
      <dgm:spPr/>
    </dgm:pt>
    <dgm:pt modelId="{C8C7A713-094E-4563-BEC3-4A4EF3D05634}" type="pres">
      <dgm:prSet presAssocID="{33A053FB-84DE-4111-8FDE-FA4286878C3F}" presName="connectorText" presStyleLbl="sibTrans2D1" presStyleIdx="2" presStyleCnt="5"/>
      <dgm:spPr/>
    </dgm:pt>
    <dgm:pt modelId="{5D61A9E0-0316-40AC-8ABB-3F86B2A0A178}" type="pres">
      <dgm:prSet presAssocID="{1D201F44-3C2A-455F-9FD6-A63374761864}" presName="node" presStyleLbl="node1" presStyleIdx="3" presStyleCnt="5">
        <dgm:presLayoutVars>
          <dgm:bulletEnabled val="1"/>
        </dgm:presLayoutVars>
      </dgm:prSet>
      <dgm:spPr/>
    </dgm:pt>
    <dgm:pt modelId="{091F393C-7B73-43FA-8E0B-B3D8D978BB87}" type="pres">
      <dgm:prSet presAssocID="{6E59AAA3-0E34-4410-A3B5-1E928BC7FF0C}" presName="sibTrans" presStyleLbl="sibTrans2D1" presStyleIdx="3" presStyleCnt="5"/>
      <dgm:spPr/>
    </dgm:pt>
    <dgm:pt modelId="{44DBE75D-8DDA-4E15-9E8F-458016DF77B6}" type="pres">
      <dgm:prSet presAssocID="{6E59AAA3-0E34-4410-A3B5-1E928BC7FF0C}" presName="connectorText" presStyleLbl="sibTrans2D1" presStyleIdx="3" presStyleCnt="5"/>
      <dgm:spPr/>
    </dgm:pt>
    <dgm:pt modelId="{B8A7BB57-89AA-4FAB-BC0E-C98832155DB0}" type="pres">
      <dgm:prSet presAssocID="{61E85998-6E3C-4596-9319-D24D3F521FEF}" presName="node" presStyleLbl="node1" presStyleIdx="4" presStyleCnt="5">
        <dgm:presLayoutVars>
          <dgm:bulletEnabled val="1"/>
        </dgm:presLayoutVars>
      </dgm:prSet>
      <dgm:spPr/>
    </dgm:pt>
    <dgm:pt modelId="{5259E9A7-49AE-4E0C-BC03-C04798783A9D}" type="pres">
      <dgm:prSet presAssocID="{D0949DF3-6390-44D6-8C69-4CFEBEAC8CB3}" presName="sibTrans" presStyleLbl="sibTrans2D1" presStyleIdx="4" presStyleCnt="5"/>
      <dgm:spPr/>
    </dgm:pt>
    <dgm:pt modelId="{5831C324-1408-496E-A925-DAF4CD3B49B1}" type="pres">
      <dgm:prSet presAssocID="{D0949DF3-6390-44D6-8C69-4CFEBEAC8CB3}" presName="connectorText" presStyleLbl="sibTrans2D1" presStyleIdx="4" presStyleCnt="5"/>
      <dgm:spPr/>
    </dgm:pt>
  </dgm:ptLst>
  <dgm:cxnLst>
    <dgm:cxn modelId="{E2214901-207A-4867-BE8B-8C7E70A9F3F9}" srcId="{A731069D-D579-4ABC-8F10-92F1A7D3822D}" destId="{1C45CE31-2774-4936-83EF-24B2A5A733E3}" srcOrd="1" destOrd="0" parTransId="{7A358AB8-7F3A-437A-94E7-CF4172D0D66E}" sibTransId="{5F86B361-21DC-451A-95E8-12297AC561AC}"/>
    <dgm:cxn modelId="{663E2F25-C465-4C2F-83AC-2614FB225FAD}" type="presOf" srcId="{5F86B361-21DC-451A-95E8-12297AC561AC}" destId="{61241E9B-98CE-4F95-9D2B-FAE2CD2042C9}" srcOrd="1" destOrd="0" presId="urn:microsoft.com/office/officeart/2005/8/layout/cycle2"/>
    <dgm:cxn modelId="{F0AFF73C-E637-46CB-8A3C-FD8DE6007266}" srcId="{A731069D-D579-4ABC-8F10-92F1A7D3822D}" destId="{8EEC4CED-0775-43BF-817E-CFB4878A5DCB}" srcOrd="2" destOrd="0" parTransId="{D8A79262-89A3-43DE-9741-99EB85E53BA9}" sibTransId="{33A053FB-84DE-4111-8FDE-FA4286878C3F}"/>
    <dgm:cxn modelId="{D9F4FA3C-484A-4A4F-A888-238495683E07}" type="presOf" srcId="{67FF02E1-71FB-4391-86D5-8C26ACA9A99A}" destId="{AC1D807D-3C8F-467E-A4FF-6D8740E03FF7}" srcOrd="0" destOrd="0" presId="urn:microsoft.com/office/officeart/2005/8/layout/cycle2"/>
    <dgm:cxn modelId="{573BAA60-017F-4C63-BA66-A99CCC1636A7}" type="presOf" srcId="{6E59AAA3-0E34-4410-A3B5-1E928BC7FF0C}" destId="{44DBE75D-8DDA-4E15-9E8F-458016DF77B6}" srcOrd="1" destOrd="0" presId="urn:microsoft.com/office/officeart/2005/8/layout/cycle2"/>
    <dgm:cxn modelId="{AA671046-4DA1-4B32-A053-4B67AA43DB67}" type="presOf" srcId="{5C9938D5-D392-4BA4-9EBF-88F065F00017}" destId="{14BEF130-4CA4-4456-8454-FC5AC41E4AA3}" srcOrd="0" destOrd="0" presId="urn:microsoft.com/office/officeart/2005/8/layout/cycle2"/>
    <dgm:cxn modelId="{F445F369-B8A2-44B5-BFCF-EA93FE555A5D}" type="presOf" srcId="{D0949DF3-6390-44D6-8C69-4CFEBEAC8CB3}" destId="{5831C324-1408-496E-A925-DAF4CD3B49B1}" srcOrd="1" destOrd="0" presId="urn:microsoft.com/office/officeart/2005/8/layout/cycle2"/>
    <dgm:cxn modelId="{C196A358-CA3F-4A58-8244-26CA70EA1DB9}" type="presOf" srcId="{1D201F44-3C2A-455F-9FD6-A63374761864}" destId="{5D61A9E0-0316-40AC-8ABB-3F86B2A0A178}" srcOrd="0" destOrd="0" presId="urn:microsoft.com/office/officeart/2005/8/layout/cycle2"/>
    <dgm:cxn modelId="{E3A3CA80-D9A7-4CC5-83A7-1DA3334B229C}" srcId="{A731069D-D579-4ABC-8F10-92F1A7D3822D}" destId="{1D201F44-3C2A-455F-9FD6-A63374761864}" srcOrd="3" destOrd="0" parTransId="{52C97D07-3EAA-4AD2-A04E-69F251E74070}" sibTransId="{6E59AAA3-0E34-4410-A3B5-1E928BC7FF0C}"/>
    <dgm:cxn modelId="{0CCB8F84-8013-475D-91B7-08FF866BAE9A}" srcId="{A731069D-D579-4ABC-8F10-92F1A7D3822D}" destId="{61E85998-6E3C-4596-9319-D24D3F521FEF}" srcOrd="4" destOrd="0" parTransId="{460914D5-B75B-48A0-BE42-7B8D7F3419AC}" sibTransId="{D0949DF3-6390-44D6-8C69-4CFEBEAC8CB3}"/>
    <dgm:cxn modelId="{15FF5E94-7FC4-465A-AEC2-6EEA66B47CAC}" type="presOf" srcId="{67FF02E1-71FB-4391-86D5-8C26ACA9A99A}" destId="{2D17876A-5220-4F14-B105-8C31E0EE404C}" srcOrd="1" destOrd="0" presId="urn:microsoft.com/office/officeart/2005/8/layout/cycle2"/>
    <dgm:cxn modelId="{2BF5C7A8-EBA5-4A70-8ED5-59EA7A712060}" type="presOf" srcId="{33A053FB-84DE-4111-8FDE-FA4286878C3F}" destId="{C8C7A713-094E-4563-BEC3-4A4EF3D05634}" srcOrd="1" destOrd="0" presId="urn:microsoft.com/office/officeart/2005/8/layout/cycle2"/>
    <dgm:cxn modelId="{8ECE48C1-80D9-454C-ADAE-2BF1F283CD51}" type="presOf" srcId="{5F86B361-21DC-451A-95E8-12297AC561AC}" destId="{B70A5129-CC25-41C4-9281-54961041F7EA}" srcOrd="0" destOrd="0" presId="urn:microsoft.com/office/officeart/2005/8/layout/cycle2"/>
    <dgm:cxn modelId="{66351ECF-9B1A-44B7-A92C-47D013C40BDD}" type="presOf" srcId="{6E59AAA3-0E34-4410-A3B5-1E928BC7FF0C}" destId="{091F393C-7B73-43FA-8E0B-B3D8D978BB87}" srcOrd="0" destOrd="0" presId="urn:microsoft.com/office/officeart/2005/8/layout/cycle2"/>
    <dgm:cxn modelId="{F87E8DD3-A623-4B26-B5AA-FF2547520FCF}" type="presOf" srcId="{61E85998-6E3C-4596-9319-D24D3F521FEF}" destId="{B8A7BB57-89AA-4FAB-BC0E-C98832155DB0}" srcOrd="0" destOrd="0" presId="urn:microsoft.com/office/officeart/2005/8/layout/cycle2"/>
    <dgm:cxn modelId="{895202D8-BC5F-4918-8423-7BF51A579A6D}" type="presOf" srcId="{1C45CE31-2774-4936-83EF-24B2A5A733E3}" destId="{0CA93104-4B9F-4B51-B307-6B500823AAE9}" srcOrd="0" destOrd="0" presId="urn:microsoft.com/office/officeart/2005/8/layout/cycle2"/>
    <dgm:cxn modelId="{75191EDF-B77E-496F-8792-211E206D73A0}" srcId="{A731069D-D579-4ABC-8F10-92F1A7D3822D}" destId="{5C9938D5-D392-4BA4-9EBF-88F065F00017}" srcOrd="0" destOrd="0" parTransId="{69145AC8-D6BB-45B2-9278-324FDC6884F8}" sibTransId="{67FF02E1-71FB-4391-86D5-8C26ACA9A99A}"/>
    <dgm:cxn modelId="{6E63E0E7-2CF0-4CC8-BCBF-2C23A84ED0E6}" type="presOf" srcId="{A731069D-D579-4ABC-8F10-92F1A7D3822D}" destId="{B97BF6E3-FDE2-45FE-9524-357CFC00F013}" srcOrd="0" destOrd="0" presId="urn:microsoft.com/office/officeart/2005/8/layout/cycle2"/>
    <dgm:cxn modelId="{0160DCE8-9C41-4A73-BC74-2550F20A7D2D}" type="presOf" srcId="{33A053FB-84DE-4111-8FDE-FA4286878C3F}" destId="{12C7E717-853D-4C49-AB08-AA3E0149581E}" srcOrd="0" destOrd="0" presId="urn:microsoft.com/office/officeart/2005/8/layout/cycle2"/>
    <dgm:cxn modelId="{A40ADEF0-0FA0-423C-B543-8BFF93877D6A}" type="presOf" srcId="{D0949DF3-6390-44D6-8C69-4CFEBEAC8CB3}" destId="{5259E9A7-49AE-4E0C-BC03-C04798783A9D}" srcOrd="0" destOrd="0" presId="urn:microsoft.com/office/officeart/2005/8/layout/cycle2"/>
    <dgm:cxn modelId="{E99095F2-6CE7-4838-9720-F93893C6321F}" type="presOf" srcId="{8EEC4CED-0775-43BF-817E-CFB4878A5DCB}" destId="{9B1E1CCC-089E-4522-9CCF-3F16EC649B13}" srcOrd="0" destOrd="0" presId="urn:microsoft.com/office/officeart/2005/8/layout/cycle2"/>
    <dgm:cxn modelId="{D2C4C4B1-EDDF-4EF8-A9D2-81043A01CB06}" type="presParOf" srcId="{B97BF6E3-FDE2-45FE-9524-357CFC00F013}" destId="{14BEF130-4CA4-4456-8454-FC5AC41E4AA3}" srcOrd="0" destOrd="0" presId="urn:microsoft.com/office/officeart/2005/8/layout/cycle2"/>
    <dgm:cxn modelId="{66E7AAAD-3E5C-4875-B607-B645057C3CC1}" type="presParOf" srcId="{B97BF6E3-FDE2-45FE-9524-357CFC00F013}" destId="{AC1D807D-3C8F-467E-A4FF-6D8740E03FF7}" srcOrd="1" destOrd="0" presId="urn:microsoft.com/office/officeart/2005/8/layout/cycle2"/>
    <dgm:cxn modelId="{DA2E59DE-566D-4DD0-B7EF-F777DEA2D609}" type="presParOf" srcId="{AC1D807D-3C8F-467E-A4FF-6D8740E03FF7}" destId="{2D17876A-5220-4F14-B105-8C31E0EE404C}" srcOrd="0" destOrd="0" presId="urn:microsoft.com/office/officeart/2005/8/layout/cycle2"/>
    <dgm:cxn modelId="{695B2B5E-7251-4ABA-8E86-F0B12CA3EABC}" type="presParOf" srcId="{B97BF6E3-FDE2-45FE-9524-357CFC00F013}" destId="{0CA93104-4B9F-4B51-B307-6B500823AAE9}" srcOrd="2" destOrd="0" presId="urn:microsoft.com/office/officeart/2005/8/layout/cycle2"/>
    <dgm:cxn modelId="{9CF51296-BDF1-4CD8-A19C-B83F0849F929}" type="presParOf" srcId="{B97BF6E3-FDE2-45FE-9524-357CFC00F013}" destId="{B70A5129-CC25-41C4-9281-54961041F7EA}" srcOrd="3" destOrd="0" presId="urn:microsoft.com/office/officeart/2005/8/layout/cycle2"/>
    <dgm:cxn modelId="{ABE802CB-2EE1-40EA-A4D5-7B76625E953E}" type="presParOf" srcId="{B70A5129-CC25-41C4-9281-54961041F7EA}" destId="{61241E9B-98CE-4F95-9D2B-FAE2CD2042C9}" srcOrd="0" destOrd="0" presId="urn:microsoft.com/office/officeart/2005/8/layout/cycle2"/>
    <dgm:cxn modelId="{0D9EF2D5-9536-4043-97F2-54F1CA663EFC}" type="presParOf" srcId="{B97BF6E3-FDE2-45FE-9524-357CFC00F013}" destId="{9B1E1CCC-089E-4522-9CCF-3F16EC649B13}" srcOrd="4" destOrd="0" presId="urn:microsoft.com/office/officeart/2005/8/layout/cycle2"/>
    <dgm:cxn modelId="{B510A69F-E5F6-4E5F-BEA2-00E026A2FE62}" type="presParOf" srcId="{B97BF6E3-FDE2-45FE-9524-357CFC00F013}" destId="{12C7E717-853D-4C49-AB08-AA3E0149581E}" srcOrd="5" destOrd="0" presId="urn:microsoft.com/office/officeart/2005/8/layout/cycle2"/>
    <dgm:cxn modelId="{22331A09-8FFB-4559-A6C1-A0D667F93578}" type="presParOf" srcId="{12C7E717-853D-4C49-AB08-AA3E0149581E}" destId="{C8C7A713-094E-4563-BEC3-4A4EF3D05634}" srcOrd="0" destOrd="0" presId="urn:microsoft.com/office/officeart/2005/8/layout/cycle2"/>
    <dgm:cxn modelId="{8A3DF5B5-7F9D-4ACC-87F3-C7BE05D900CB}" type="presParOf" srcId="{B97BF6E3-FDE2-45FE-9524-357CFC00F013}" destId="{5D61A9E0-0316-40AC-8ABB-3F86B2A0A178}" srcOrd="6" destOrd="0" presId="urn:microsoft.com/office/officeart/2005/8/layout/cycle2"/>
    <dgm:cxn modelId="{F76CEEA1-3A1B-44A2-B84D-A05197949A0F}" type="presParOf" srcId="{B97BF6E3-FDE2-45FE-9524-357CFC00F013}" destId="{091F393C-7B73-43FA-8E0B-B3D8D978BB87}" srcOrd="7" destOrd="0" presId="urn:microsoft.com/office/officeart/2005/8/layout/cycle2"/>
    <dgm:cxn modelId="{CF760AA0-ACFC-4768-BED7-C119233A5F35}" type="presParOf" srcId="{091F393C-7B73-43FA-8E0B-B3D8D978BB87}" destId="{44DBE75D-8DDA-4E15-9E8F-458016DF77B6}" srcOrd="0" destOrd="0" presId="urn:microsoft.com/office/officeart/2005/8/layout/cycle2"/>
    <dgm:cxn modelId="{7AB4B92C-055D-46D0-991E-AC864C276344}" type="presParOf" srcId="{B97BF6E3-FDE2-45FE-9524-357CFC00F013}" destId="{B8A7BB57-89AA-4FAB-BC0E-C98832155DB0}" srcOrd="8" destOrd="0" presId="urn:microsoft.com/office/officeart/2005/8/layout/cycle2"/>
    <dgm:cxn modelId="{B27118C7-0AE2-4588-AF99-F61B19630C94}" type="presParOf" srcId="{B97BF6E3-FDE2-45FE-9524-357CFC00F013}" destId="{5259E9A7-49AE-4E0C-BC03-C04798783A9D}" srcOrd="9" destOrd="0" presId="urn:microsoft.com/office/officeart/2005/8/layout/cycle2"/>
    <dgm:cxn modelId="{3DD16399-3D39-4466-B98E-77D3D580200D}" type="presParOf" srcId="{5259E9A7-49AE-4E0C-BC03-C04798783A9D}" destId="{5831C324-1408-496E-A925-DAF4CD3B49B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731069D-D579-4ABC-8F10-92F1A7D3822D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85998-6E3C-4596-9319-D24D3F521FEF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师生交流</a:t>
          </a:r>
        </a:p>
      </dgm:t>
    </dgm:pt>
    <dgm:pt modelId="{460914D5-B75B-48A0-BE42-7B8D7F3419AC}" type="parTrans" cxnId="{0CCB8F84-8013-475D-91B7-08FF866BAE9A}">
      <dgm:prSet/>
      <dgm:spPr/>
      <dgm:t>
        <a:bodyPr/>
        <a:lstStyle/>
        <a:p>
          <a:endParaRPr lang="zh-CN" altLang="en-US"/>
        </a:p>
      </dgm:t>
    </dgm:pt>
    <dgm:pt modelId="{D0949DF3-6390-44D6-8C69-4CFEBEAC8CB3}" type="sibTrans" cxnId="{0CCB8F84-8013-475D-91B7-08FF866BAE9A}">
      <dgm:prSet/>
      <dgm:spPr>
        <a:solidFill>
          <a:schemeClr val="accent1">
            <a:tint val="60000"/>
            <a:hueOff val="0"/>
            <a:satOff val="0"/>
            <a:lumOff val="0"/>
          </a:schemeClr>
        </a:solidFill>
      </dgm:spPr>
      <dgm:t>
        <a:bodyPr/>
        <a:lstStyle/>
        <a:p>
          <a:endParaRPr lang="zh-CN" altLang="en-US"/>
        </a:p>
      </dgm:t>
    </dgm:pt>
    <dgm:pt modelId="{8EEC4CED-0775-43BF-817E-CFB4878A5DCB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成绩分析</a:t>
          </a:r>
        </a:p>
      </dgm:t>
    </dgm:pt>
    <dgm:pt modelId="{D8A79262-89A3-43DE-9741-99EB85E53BA9}" type="parTrans" cxnId="{F0AFF73C-E637-46CB-8A3C-FD8DE6007266}">
      <dgm:prSet/>
      <dgm:spPr/>
      <dgm:t>
        <a:bodyPr/>
        <a:lstStyle/>
        <a:p>
          <a:endParaRPr lang="zh-CN" altLang="en-US"/>
        </a:p>
      </dgm:t>
    </dgm:pt>
    <dgm:pt modelId="{33A053FB-84DE-4111-8FDE-FA4286878C3F}" type="sibTrans" cxnId="{F0AFF73C-E637-46CB-8A3C-FD8DE6007266}">
      <dgm:prSet/>
      <dgm:spPr>
        <a:gradFill rotWithShape="0">
          <a:gsLst>
            <a:gs pos="0">
              <a:srgbClr val="C00000"/>
            </a:gs>
            <a:gs pos="100000">
              <a:schemeClr val="bg1"/>
            </a:gs>
            <a:gs pos="100000">
              <a:schemeClr val="bg1"/>
            </a:gs>
          </a:gsLst>
          <a:lin ang="5400000" scaled="0"/>
        </a:gradFill>
      </dgm:spPr>
      <dgm:t>
        <a:bodyPr/>
        <a:lstStyle/>
        <a:p>
          <a:endParaRPr lang="zh-CN" altLang="en-US"/>
        </a:p>
      </dgm:t>
    </dgm:pt>
    <dgm:pt modelId="{1D201F44-3C2A-455F-9FD6-A63374761864}">
      <dgm:prSet phldrT="[文本]" custT="1"/>
      <dgm:spPr>
        <a:solidFill>
          <a:srgbClr val="C00000"/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我的错题</a:t>
          </a:r>
        </a:p>
      </dgm:t>
    </dgm:pt>
    <dgm:pt modelId="{52C97D07-3EAA-4AD2-A04E-69F251E74070}" type="parTrans" cxnId="{E3A3CA80-D9A7-4CC5-83A7-1DA3334B229C}">
      <dgm:prSet/>
      <dgm:spPr/>
      <dgm:t>
        <a:bodyPr/>
        <a:lstStyle/>
        <a:p>
          <a:endParaRPr lang="zh-CN" altLang="en-US"/>
        </a:p>
      </dgm:t>
    </dgm:pt>
    <dgm:pt modelId="{6E59AAA3-0E34-4410-A3B5-1E928BC7FF0C}" type="sibTrans" cxnId="{E3A3CA80-D9A7-4CC5-83A7-1DA3334B229C}">
      <dgm:prSet/>
      <dgm:spPr/>
      <dgm:t>
        <a:bodyPr/>
        <a:lstStyle/>
        <a:p>
          <a:endParaRPr lang="zh-CN" altLang="en-US"/>
        </a:p>
      </dgm:t>
    </dgm:pt>
    <dgm:pt modelId="{5C9938D5-D392-4BA4-9EBF-88F065F00017}">
      <dgm:prSet phldrT="[文本]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dirty="0"/>
            <a:t>录入答案</a:t>
          </a:r>
        </a:p>
      </dgm:t>
    </dgm:pt>
    <dgm:pt modelId="{69145AC8-D6BB-45B2-9278-324FDC6884F8}" type="parTrans" cxnId="{75191EDF-B77E-496F-8792-211E206D73A0}">
      <dgm:prSet/>
      <dgm:spPr/>
      <dgm:t>
        <a:bodyPr/>
        <a:lstStyle/>
        <a:p>
          <a:endParaRPr lang="zh-CN" altLang="en-US"/>
        </a:p>
      </dgm:t>
    </dgm:pt>
    <dgm:pt modelId="{67FF02E1-71FB-4391-86D5-8C26ACA9A99A}" type="sibTrans" cxnId="{75191EDF-B77E-496F-8792-211E206D73A0}">
      <dgm:prSet/>
      <dgm:spPr/>
      <dgm:t>
        <a:bodyPr/>
        <a:lstStyle/>
        <a:p>
          <a:endParaRPr lang="zh-CN" altLang="en-US"/>
        </a:p>
      </dgm:t>
    </dgm:pt>
    <dgm:pt modelId="{1C45CE31-2774-4936-83EF-24B2A5A733E3}">
      <dgm:prSet phldrT="[文本]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dirty="0"/>
            <a:t>互评作业</a:t>
          </a:r>
        </a:p>
      </dgm:t>
    </dgm:pt>
    <dgm:pt modelId="{7A358AB8-7F3A-437A-94E7-CF4172D0D66E}" type="parTrans" cxnId="{E2214901-207A-4867-BE8B-8C7E70A9F3F9}">
      <dgm:prSet/>
      <dgm:spPr/>
      <dgm:t>
        <a:bodyPr/>
        <a:lstStyle/>
        <a:p>
          <a:endParaRPr lang="zh-CN" altLang="en-US"/>
        </a:p>
      </dgm:t>
    </dgm:pt>
    <dgm:pt modelId="{5F86B361-21DC-451A-95E8-12297AC561AC}" type="sibTrans" cxnId="{E2214901-207A-4867-BE8B-8C7E70A9F3F9}">
      <dgm:prSet/>
      <dgm:spPr/>
      <dgm:t>
        <a:bodyPr/>
        <a:lstStyle/>
        <a:p>
          <a:endParaRPr lang="zh-CN" altLang="en-US"/>
        </a:p>
      </dgm:t>
    </dgm:pt>
    <dgm:pt modelId="{B97BF6E3-FDE2-45FE-9524-357CFC00F013}" type="pres">
      <dgm:prSet presAssocID="{A731069D-D579-4ABC-8F10-92F1A7D3822D}" presName="cycle" presStyleCnt="0">
        <dgm:presLayoutVars>
          <dgm:dir/>
          <dgm:resizeHandles val="exact"/>
        </dgm:presLayoutVars>
      </dgm:prSet>
      <dgm:spPr/>
    </dgm:pt>
    <dgm:pt modelId="{14BEF130-4CA4-4456-8454-FC5AC41E4AA3}" type="pres">
      <dgm:prSet presAssocID="{5C9938D5-D392-4BA4-9EBF-88F065F00017}" presName="node" presStyleLbl="node1" presStyleIdx="0" presStyleCnt="5" custRadScaleRad="96758">
        <dgm:presLayoutVars>
          <dgm:bulletEnabled val="1"/>
        </dgm:presLayoutVars>
      </dgm:prSet>
      <dgm:spPr/>
    </dgm:pt>
    <dgm:pt modelId="{AC1D807D-3C8F-467E-A4FF-6D8740E03FF7}" type="pres">
      <dgm:prSet presAssocID="{67FF02E1-71FB-4391-86D5-8C26ACA9A99A}" presName="sibTrans" presStyleLbl="sibTrans2D1" presStyleIdx="0" presStyleCnt="5"/>
      <dgm:spPr/>
    </dgm:pt>
    <dgm:pt modelId="{2D17876A-5220-4F14-B105-8C31E0EE404C}" type="pres">
      <dgm:prSet presAssocID="{67FF02E1-71FB-4391-86D5-8C26ACA9A99A}" presName="connectorText" presStyleLbl="sibTrans2D1" presStyleIdx="0" presStyleCnt="5"/>
      <dgm:spPr/>
    </dgm:pt>
    <dgm:pt modelId="{0CA93104-4B9F-4B51-B307-6B500823AAE9}" type="pres">
      <dgm:prSet presAssocID="{1C45CE31-2774-4936-83EF-24B2A5A733E3}" presName="node" presStyleLbl="node1" presStyleIdx="1" presStyleCnt="5" custRadScaleRad="99046" custRadScaleInc="4955">
        <dgm:presLayoutVars>
          <dgm:bulletEnabled val="1"/>
        </dgm:presLayoutVars>
      </dgm:prSet>
      <dgm:spPr/>
    </dgm:pt>
    <dgm:pt modelId="{B70A5129-CC25-41C4-9281-54961041F7EA}" type="pres">
      <dgm:prSet presAssocID="{5F86B361-21DC-451A-95E8-12297AC561AC}" presName="sibTrans" presStyleLbl="sibTrans2D1" presStyleIdx="1" presStyleCnt="5"/>
      <dgm:spPr/>
    </dgm:pt>
    <dgm:pt modelId="{61241E9B-98CE-4F95-9D2B-FAE2CD2042C9}" type="pres">
      <dgm:prSet presAssocID="{5F86B361-21DC-451A-95E8-12297AC561AC}" presName="connectorText" presStyleLbl="sibTrans2D1" presStyleIdx="1" presStyleCnt="5"/>
      <dgm:spPr/>
    </dgm:pt>
    <dgm:pt modelId="{9B1E1CCC-089E-4522-9CCF-3F16EC649B13}" type="pres">
      <dgm:prSet presAssocID="{8EEC4CED-0775-43BF-817E-CFB4878A5DCB}" presName="node" presStyleLbl="node1" presStyleIdx="2" presStyleCnt="5">
        <dgm:presLayoutVars>
          <dgm:bulletEnabled val="1"/>
        </dgm:presLayoutVars>
      </dgm:prSet>
      <dgm:spPr/>
    </dgm:pt>
    <dgm:pt modelId="{12C7E717-853D-4C49-AB08-AA3E0149581E}" type="pres">
      <dgm:prSet presAssocID="{33A053FB-84DE-4111-8FDE-FA4286878C3F}" presName="sibTrans" presStyleLbl="sibTrans2D1" presStyleIdx="2" presStyleCnt="5"/>
      <dgm:spPr/>
    </dgm:pt>
    <dgm:pt modelId="{C8C7A713-094E-4563-BEC3-4A4EF3D05634}" type="pres">
      <dgm:prSet presAssocID="{33A053FB-84DE-4111-8FDE-FA4286878C3F}" presName="connectorText" presStyleLbl="sibTrans2D1" presStyleIdx="2" presStyleCnt="5"/>
      <dgm:spPr/>
    </dgm:pt>
    <dgm:pt modelId="{5D61A9E0-0316-40AC-8ABB-3F86B2A0A178}" type="pres">
      <dgm:prSet presAssocID="{1D201F44-3C2A-455F-9FD6-A63374761864}" presName="node" presStyleLbl="node1" presStyleIdx="3" presStyleCnt="5">
        <dgm:presLayoutVars>
          <dgm:bulletEnabled val="1"/>
        </dgm:presLayoutVars>
      </dgm:prSet>
      <dgm:spPr/>
    </dgm:pt>
    <dgm:pt modelId="{091F393C-7B73-43FA-8E0B-B3D8D978BB87}" type="pres">
      <dgm:prSet presAssocID="{6E59AAA3-0E34-4410-A3B5-1E928BC7FF0C}" presName="sibTrans" presStyleLbl="sibTrans2D1" presStyleIdx="3" presStyleCnt="5"/>
      <dgm:spPr/>
    </dgm:pt>
    <dgm:pt modelId="{44DBE75D-8DDA-4E15-9E8F-458016DF77B6}" type="pres">
      <dgm:prSet presAssocID="{6E59AAA3-0E34-4410-A3B5-1E928BC7FF0C}" presName="connectorText" presStyleLbl="sibTrans2D1" presStyleIdx="3" presStyleCnt="5"/>
      <dgm:spPr/>
    </dgm:pt>
    <dgm:pt modelId="{B8A7BB57-89AA-4FAB-BC0E-C98832155DB0}" type="pres">
      <dgm:prSet presAssocID="{61E85998-6E3C-4596-9319-D24D3F521FEF}" presName="node" presStyleLbl="node1" presStyleIdx="4" presStyleCnt="5" custRadScaleRad="99046" custRadScaleInc="-4955">
        <dgm:presLayoutVars>
          <dgm:bulletEnabled val="1"/>
        </dgm:presLayoutVars>
      </dgm:prSet>
      <dgm:spPr/>
    </dgm:pt>
    <dgm:pt modelId="{5259E9A7-49AE-4E0C-BC03-C04798783A9D}" type="pres">
      <dgm:prSet presAssocID="{D0949DF3-6390-44D6-8C69-4CFEBEAC8CB3}" presName="sibTrans" presStyleLbl="sibTrans2D1" presStyleIdx="4" presStyleCnt="5"/>
      <dgm:spPr/>
    </dgm:pt>
    <dgm:pt modelId="{5831C324-1408-496E-A925-DAF4CD3B49B1}" type="pres">
      <dgm:prSet presAssocID="{D0949DF3-6390-44D6-8C69-4CFEBEAC8CB3}" presName="connectorText" presStyleLbl="sibTrans2D1" presStyleIdx="4" presStyleCnt="5"/>
      <dgm:spPr/>
    </dgm:pt>
  </dgm:ptLst>
  <dgm:cxnLst>
    <dgm:cxn modelId="{E2214901-207A-4867-BE8B-8C7E70A9F3F9}" srcId="{A731069D-D579-4ABC-8F10-92F1A7D3822D}" destId="{1C45CE31-2774-4936-83EF-24B2A5A733E3}" srcOrd="1" destOrd="0" parTransId="{7A358AB8-7F3A-437A-94E7-CF4172D0D66E}" sibTransId="{5F86B361-21DC-451A-95E8-12297AC561AC}"/>
    <dgm:cxn modelId="{14E3FC08-4573-4311-B9AB-979463E45D7C}" type="presOf" srcId="{1D201F44-3C2A-455F-9FD6-A63374761864}" destId="{5D61A9E0-0316-40AC-8ABB-3F86B2A0A178}" srcOrd="0" destOrd="0" presId="urn:microsoft.com/office/officeart/2005/8/layout/cycle2"/>
    <dgm:cxn modelId="{9F54DA09-E642-405D-AE3D-7F311A1798CE}" type="presOf" srcId="{33A053FB-84DE-4111-8FDE-FA4286878C3F}" destId="{C8C7A713-094E-4563-BEC3-4A4EF3D05634}" srcOrd="1" destOrd="0" presId="urn:microsoft.com/office/officeart/2005/8/layout/cycle2"/>
    <dgm:cxn modelId="{6460770C-6887-4EAA-AB06-48F609E44093}" type="presOf" srcId="{6E59AAA3-0E34-4410-A3B5-1E928BC7FF0C}" destId="{091F393C-7B73-43FA-8E0B-B3D8D978BB87}" srcOrd="0" destOrd="0" presId="urn:microsoft.com/office/officeart/2005/8/layout/cycle2"/>
    <dgm:cxn modelId="{6E3C7E16-D1CC-42EC-B53C-922EA81C3406}" type="presOf" srcId="{D0949DF3-6390-44D6-8C69-4CFEBEAC8CB3}" destId="{5831C324-1408-496E-A925-DAF4CD3B49B1}" srcOrd="1" destOrd="0" presId="urn:microsoft.com/office/officeart/2005/8/layout/cycle2"/>
    <dgm:cxn modelId="{F0AFF73C-E637-46CB-8A3C-FD8DE6007266}" srcId="{A731069D-D579-4ABC-8F10-92F1A7D3822D}" destId="{8EEC4CED-0775-43BF-817E-CFB4878A5DCB}" srcOrd="2" destOrd="0" parTransId="{D8A79262-89A3-43DE-9741-99EB85E53BA9}" sibTransId="{33A053FB-84DE-4111-8FDE-FA4286878C3F}"/>
    <dgm:cxn modelId="{310E845E-C78C-46D9-9218-27CE4DA7DBBB}" type="presOf" srcId="{5F86B361-21DC-451A-95E8-12297AC561AC}" destId="{B70A5129-CC25-41C4-9281-54961041F7EA}" srcOrd="0" destOrd="0" presId="urn:microsoft.com/office/officeart/2005/8/layout/cycle2"/>
    <dgm:cxn modelId="{1232605F-23FD-43C6-95E4-8A0604DE5B06}" type="presOf" srcId="{6E59AAA3-0E34-4410-A3B5-1E928BC7FF0C}" destId="{44DBE75D-8DDA-4E15-9E8F-458016DF77B6}" srcOrd="1" destOrd="0" presId="urn:microsoft.com/office/officeart/2005/8/layout/cycle2"/>
    <dgm:cxn modelId="{8254D560-6916-4C70-8596-B80DFE92537D}" type="presOf" srcId="{33A053FB-84DE-4111-8FDE-FA4286878C3F}" destId="{12C7E717-853D-4C49-AB08-AA3E0149581E}" srcOrd="0" destOrd="0" presId="urn:microsoft.com/office/officeart/2005/8/layout/cycle2"/>
    <dgm:cxn modelId="{B2054A61-06D2-4BF5-8D99-245A5F79B3A3}" type="presOf" srcId="{67FF02E1-71FB-4391-86D5-8C26ACA9A99A}" destId="{AC1D807D-3C8F-467E-A4FF-6D8740E03FF7}" srcOrd="0" destOrd="0" presId="urn:microsoft.com/office/officeart/2005/8/layout/cycle2"/>
    <dgm:cxn modelId="{91667650-4992-4790-B88E-E96C5AC442BD}" type="presOf" srcId="{A731069D-D579-4ABC-8F10-92F1A7D3822D}" destId="{B97BF6E3-FDE2-45FE-9524-357CFC00F013}" srcOrd="0" destOrd="0" presId="urn:microsoft.com/office/officeart/2005/8/layout/cycle2"/>
    <dgm:cxn modelId="{E3A3CA80-D9A7-4CC5-83A7-1DA3334B229C}" srcId="{A731069D-D579-4ABC-8F10-92F1A7D3822D}" destId="{1D201F44-3C2A-455F-9FD6-A63374761864}" srcOrd="3" destOrd="0" parTransId="{52C97D07-3EAA-4AD2-A04E-69F251E74070}" sibTransId="{6E59AAA3-0E34-4410-A3B5-1E928BC7FF0C}"/>
    <dgm:cxn modelId="{0CCB8F84-8013-475D-91B7-08FF866BAE9A}" srcId="{A731069D-D579-4ABC-8F10-92F1A7D3822D}" destId="{61E85998-6E3C-4596-9319-D24D3F521FEF}" srcOrd="4" destOrd="0" parTransId="{460914D5-B75B-48A0-BE42-7B8D7F3419AC}" sibTransId="{D0949DF3-6390-44D6-8C69-4CFEBEAC8CB3}"/>
    <dgm:cxn modelId="{487E9095-F73A-465D-B64D-25B0A6831B2A}" type="presOf" srcId="{D0949DF3-6390-44D6-8C69-4CFEBEAC8CB3}" destId="{5259E9A7-49AE-4E0C-BC03-C04798783A9D}" srcOrd="0" destOrd="0" presId="urn:microsoft.com/office/officeart/2005/8/layout/cycle2"/>
    <dgm:cxn modelId="{7AA5ADA3-D75E-4A51-9A6B-19E319347807}" type="presOf" srcId="{1C45CE31-2774-4936-83EF-24B2A5A733E3}" destId="{0CA93104-4B9F-4B51-B307-6B500823AAE9}" srcOrd="0" destOrd="0" presId="urn:microsoft.com/office/officeart/2005/8/layout/cycle2"/>
    <dgm:cxn modelId="{80244DAF-E385-4FE6-9861-ADFAB20175CF}" type="presOf" srcId="{61E85998-6E3C-4596-9319-D24D3F521FEF}" destId="{B8A7BB57-89AA-4FAB-BC0E-C98832155DB0}" srcOrd="0" destOrd="0" presId="urn:microsoft.com/office/officeart/2005/8/layout/cycle2"/>
    <dgm:cxn modelId="{9B3E14DF-EA02-4DEE-A7A0-A44B5436917F}" type="presOf" srcId="{5C9938D5-D392-4BA4-9EBF-88F065F00017}" destId="{14BEF130-4CA4-4456-8454-FC5AC41E4AA3}" srcOrd="0" destOrd="0" presId="urn:microsoft.com/office/officeart/2005/8/layout/cycle2"/>
    <dgm:cxn modelId="{75191EDF-B77E-496F-8792-211E206D73A0}" srcId="{A731069D-D579-4ABC-8F10-92F1A7D3822D}" destId="{5C9938D5-D392-4BA4-9EBF-88F065F00017}" srcOrd="0" destOrd="0" parTransId="{69145AC8-D6BB-45B2-9278-324FDC6884F8}" sibTransId="{67FF02E1-71FB-4391-86D5-8C26ACA9A99A}"/>
    <dgm:cxn modelId="{742FECE3-6759-4B13-B733-39933A25DC4A}" type="presOf" srcId="{5F86B361-21DC-451A-95E8-12297AC561AC}" destId="{61241E9B-98CE-4F95-9D2B-FAE2CD2042C9}" srcOrd="1" destOrd="0" presId="urn:microsoft.com/office/officeart/2005/8/layout/cycle2"/>
    <dgm:cxn modelId="{0AA40DF3-C613-4B79-83FD-1014064D4DA5}" type="presOf" srcId="{67FF02E1-71FB-4391-86D5-8C26ACA9A99A}" destId="{2D17876A-5220-4F14-B105-8C31E0EE404C}" srcOrd="1" destOrd="0" presId="urn:microsoft.com/office/officeart/2005/8/layout/cycle2"/>
    <dgm:cxn modelId="{CB945DFB-31A7-40EF-A011-383F763622A2}" type="presOf" srcId="{8EEC4CED-0775-43BF-817E-CFB4878A5DCB}" destId="{9B1E1CCC-089E-4522-9CCF-3F16EC649B13}" srcOrd="0" destOrd="0" presId="urn:microsoft.com/office/officeart/2005/8/layout/cycle2"/>
    <dgm:cxn modelId="{EE35EE9E-AD14-4940-9632-746C540B26BC}" type="presParOf" srcId="{B97BF6E3-FDE2-45FE-9524-357CFC00F013}" destId="{14BEF130-4CA4-4456-8454-FC5AC41E4AA3}" srcOrd="0" destOrd="0" presId="urn:microsoft.com/office/officeart/2005/8/layout/cycle2"/>
    <dgm:cxn modelId="{8B8DBFD6-F70C-4D27-959A-2823620962B3}" type="presParOf" srcId="{B97BF6E3-FDE2-45FE-9524-357CFC00F013}" destId="{AC1D807D-3C8F-467E-A4FF-6D8740E03FF7}" srcOrd="1" destOrd="0" presId="urn:microsoft.com/office/officeart/2005/8/layout/cycle2"/>
    <dgm:cxn modelId="{1EFD64AB-F028-4857-90E2-B4D333C5B711}" type="presParOf" srcId="{AC1D807D-3C8F-467E-A4FF-6D8740E03FF7}" destId="{2D17876A-5220-4F14-B105-8C31E0EE404C}" srcOrd="0" destOrd="0" presId="urn:microsoft.com/office/officeart/2005/8/layout/cycle2"/>
    <dgm:cxn modelId="{BF3B6B6E-F02E-4475-B0E9-8A77FBA6BC19}" type="presParOf" srcId="{B97BF6E3-FDE2-45FE-9524-357CFC00F013}" destId="{0CA93104-4B9F-4B51-B307-6B500823AAE9}" srcOrd="2" destOrd="0" presId="urn:microsoft.com/office/officeart/2005/8/layout/cycle2"/>
    <dgm:cxn modelId="{389918D0-4B9E-4EE8-9107-EF994948462C}" type="presParOf" srcId="{B97BF6E3-FDE2-45FE-9524-357CFC00F013}" destId="{B70A5129-CC25-41C4-9281-54961041F7EA}" srcOrd="3" destOrd="0" presId="urn:microsoft.com/office/officeart/2005/8/layout/cycle2"/>
    <dgm:cxn modelId="{49AE53DD-823C-4645-80F2-76DAC3A326AA}" type="presParOf" srcId="{B70A5129-CC25-41C4-9281-54961041F7EA}" destId="{61241E9B-98CE-4F95-9D2B-FAE2CD2042C9}" srcOrd="0" destOrd="0" presId="urn:microsoft.com/office/officeart/2005/8/layout/cycle2"/>
    <dgm:cxn modelId="{855BF449-942B-4747-9017-2B0FFCC6C1E8}" type="presParOf" srcId="{B97BF6E3-FDE2-45FE-9524-357CFC00F013}" destId="{9B1E1CCC-089E-4522-9CCF-3F16EC649B13}" srcOrd="4" destOrd="0" presId="urn:microsoft.com/office/officeart/2005/8/layout/cycle2"/>
    <dgm:cxn modelId="{5139769A-7DDF-4EB8-AE7C-7E44E0AE1548}" type="presParOf" srcId="{B97BF6E3-FDE2-45FE-9524-357CFC00F013}" destId="{12C7E717-853D-4C49-AB08-AA3E0149581E}" srcOrd="5" destOrd="0" presId="urn:microsoft.com/office/officeart/2005/8/layout/cycle2"/>
    <dgm:cxn modelId="{19B3A4DA-D7F9-4D65-B34D-E1A487DAD3D2}" type="presParOf" srcId="{12C7E717-853D-4C49-AB08-AA3E0149581E}" destId="{C8C7A713-094E-4563-BEC3-4A4EF3D05634}" srcOrd="0" destOrd="0" presId="urn:microsoft.com/office/officeart/2005/8/layout/cycle2"/>
    <dgm:cxn modelId="{69AD1269-FA86-4837-B950-A6D06E091206}" type="presParOf" srcId="{B97BF6E3-FDE2-45FE-9524-357CFC00F013}" destId="{5D61A9E0-0316-40AC-8ABB-3F86B2A0A178}" srcOrd="6" destOrd="0" presId="urn:microsoft.com/office/officeart/2005/8/layout/cycle2"/>
    <dgm:cxn modelId="{825AB8C0-E2F9-419C-B969-E1EA3E1E8489}" type="presParOf" srcId="{B97BF6E3-FDE2-45FE-9524-357CFC00F013}" destId="{091F393C-7B73-43FA-8E0B-B3D8D978BB87}" srcOrd="7" destOrd="0" presId="urn:microsoft.com/office/officeart/2005/8/layout/cycle2"/>
    <dgm:cxn modelId="{546FD238-25FE-43F0-A539-7FD2FFB67890}" type="presParOf" srcId="{091F393C-7B73-43FA-8E0B-B3D8D978BB87}" destId="{44DBE75D-8DDA-4E15-9E8F-458016DF77B6}" srcOrd="0" destOrd="0" presId="urn:microsoft.com/office/officeart/2005/8/layout/cycle2"/>
    <dgm:cxn modelId="{08E323D5-9760-447F-B223-C3F464B84E91}" type="presParOf" srcId="{B97BF6E3-FDE2-45FE-9524-357CFC00F013}" destId="{B8A7BB57-89AA-4FAB-BC0E-C98832155DB0}" srcOrd="8" destOrd="0" presId="urn:microsoft.com/office/officeart/2005/8/layout/cycle2"/>
    <dgm:cxn modelId="{0F1190C3-800B-484A-B133-C1DE80F58A94}" type="presParOf" srcId="{B97BF6E3-FDE2-45FE-9524-357CFC00F013}" destId="{5259E9A7-49AE-4E0C-BC03-C04798783A9D}" srcOrd="9" destOrd="0" presId="urn:microsoft.com/office/officeart/2005/8/layout/cycle2"/>
    <dgm:cxn modelId="{E52A45F0-6AD2-460E-A021-933C77625729}" type="presParOf" srcId="{5259E9A7-49AE-4E0C-BC03-C04798783A9D}" destId="{5831C324-1408-496E-A925-DAF4CD3B49B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731069D-D579-4ABC-8F10-92F1A7D3822D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85998-6E3C-4596-9319-D24D3F521FEF}">
      <dgm:prSet phldrT="[文本]" custT="1"/>
      <dgm:spPr>
        <a:solidFill>
          <a:srgbClr val="C00000"/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师生交流</a:t>
          </a:r>
        </a:p>
      </dgm:t>
    </dgm:pt>
    <dgm:pt modelId="{460914D5-B75B-48A0-BE42-7B8D7F3419AC}" type="parTrans" cxnId="{0CCB8F84-8013-475D-91B7-08FF866BAE9A}">
      <dgm:prSet/>
      <dgm:spPr/>
      <dgm:t>
        <a:bodyPr/>
        <a:lstStyle/>
        <a:p>
          <a:endParaRPr lang="zh-CN" altLang="en-US"/>
        </a:p>
      </dgm:t>
    </dgm:pt>
    <dgm:pt modelId="{D0949DF3-6390-44D6-8C69-4CFEBEAC8CB3}" type="sibTrans" cxnId="{0CCB8F84-8013-475D-91B7-08FF866BAE9A}">
      <dgm:prSet/>
      <dgm:spPr>
        <a:solidFill>
          <a:schemeClr val="accent1">
            <a:tint val="60000"/>
            <a:hueOff val="0"/>
            <a:satOff val="0"/>
            <a:lumOff val="0"/>
          </a:schemeClr>
        </a:solidFill>
      </dgm:spPr>
      <dgm:t>
        <a:bodyPr/>
        <a:lstStyle/>
        <a:p>
          <a:endParaRPr lang="zh-CN" altLang="en-US"/>
        </a:p>
      </dgm:t>
    </dgm:pt>
    <dgm:pt modelId="{8EEC4CED-0775-43BF-817E-CFB4878A5DCB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成绩分析</a:t>
          </a:r>
        </a:p>
      </dgm:t>
    </dgm:pt>
    <dgm:pt modelId="{D8A79262-89A3-43DE-9741-99EB85E53BA9}" type="parTrans" cxnId="{F0AFF73C-E637-46CB-8A3C-FD8DE6007266}">
      <dgm:prSet/>
      <dgm:spPr/>
      <dgm:t>
        <a:bodyPr/>
        <a:lstStyle/>
        <a:p>
          <a:endParaRPr lang="zh-CN" altLang="en-US"/>
        </a:p>
      </dgm:t>
    </dgm:pt>
    <dgm:pt modelId="{33A053FB-84DE-4111-8FDE-FA4286878C3F}" type="sibTrans" cxnId="{F0AFF73C-E637-46CB-8A3C-FD8DE6007266}">
      <dgm:prSet/>
      <dgm:spPr/>
      <dgm:t>
        <a:bodyPr/>
        <a:lstStyle/>
        <a:p>
          <a:endParaRPr lang="zh-CN" altLang="en-US"/>
        </a:p>
      </dgm:t>
    </dgm:pt>
    <dgm:pt modelId="{1D201F44-3C2A-455F-9FD6-A63374761864}">
      <dgm:prSet phldrT="[文本]" custT="1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sz="1400" dirty="0"/>
            <a:t>我的错题</a:t>
          </a:r>
        </a:p>
      </dgm:t>
    </dgm:pt>
    <dgm:pt modelId="{52C97D07-3EAA-4AD2-A04E-69F251E74070}" type="parTrans" cxnId="{E3A3CA80-D9A7-4CC5-83A7-1DA3334B229C}">
      <dgm:prSet/>
      <dgm:spPr/>
      <dgm:t>
        <a:bodyPr/>
        <a:lstStyle/>
        <a:p>
          <a:endParaRPr lang="zh-CN" altLang="en-US"/>
        </a:p>
      </dgm:t>
    </dgm:pt>
    <dgm:pt modelId="{6E59AAA3-0E34-4410-A3B5-1E928BC7FF0C}" type="sibTrans" cxnId="{E3A3CA80-D9A7-4CC5-83A7-1DA3334B229C}">
      <dgm:prSet/>
      <dgm:spPr>
        <a:gradFill rotWithShape="0">
          <a:gsLst>
            <a:gs pos="0">
              <a:srgbClr val="C00000"/>
            </a:gs>
            <a:gs pos="100000">
              <a:schemeClr val="bg1"/>
            </a:gs>
            <a:gs pos="100000">
              <a:schemeClr val="bg1"/>
            </a:gs>
          </a:gsLst>
          <a:lin ang="5400000" scaled="0"/>
        </a:gradFill>
      </dgm:spPr>
      <dgm:t>
        <a:bodyPr/>
        <a:lstStyle/>
        <a:p>
          <a:endParaRPr lang="zh-CN" altLang="en-US"/>
        </a:p>
      </dgm:t>
    </dgm:pt>
    <dgm:pt modelId="{5C9938D5-D392-4BA4-9EBF-88F065F00017}">
      <dgm:prSet phldrT="[文本]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dirty="0"/>
            <a:t>录入答案</a:t>
          </a:r>
        </a:p>
      </dgm:t>
    </dgm:pt>
    <dgm:pt modelId="{69145AC8-D6BB-45B2-9278-324FDC6884F8}" type="parTrans" cxnId="{75191EDF-B77E-496F-8792-211E206D73A0}">
      <dgm:prSet/>
      <dgm:spPr/>
      <dgm:t>
        <a:bodyPr/>
        <a:lstStyle/>
        <a:p>
          <a:endParaRPr lang="zh-CN" altLang="en-US"/>
        </a:p>
      </dgm:t>
    </dgm:pt>
    <dgm:pt modelId="{67FF02E1-71FB-4391-86D5-8C26ACA9A99A}" type="sibTrans" cxnId="{75191EDF-B77E-496F-8792-211E206D73A0}">
      <dgm:prSet/>
      <dgm:spPr/>
      <dgm:t>
        <a:bodyPr/>
        <a:lstStyle/>
        <a:p>
          <a:endParaRPr lang="zh-CN" altLang="en-US"/>
        </a:p>
      </dgm:t>
    </dgm:pt>
    <dgm:pt modelId="{1C45CE31-2774-4936-83EF-24B2A5A733E3}">
      <dgm:prSet phldrT="[文本]"/>
      <dgm:spPr>
        <a:solidFill>
          <a:schemeClr val="tx1">
            <a:lumMod val="60000"/>
            <a:lumOff val="40000"/>
          </a:schemeClr>
        </a:solidFill>
        <a:ln>
          <a:solidFill>
            <a:srgbClr val="990000"/>
          </a:solidFill>
        </a:ln>
      </dgm:spPr>
      <dgm:t>
        <a:bodyPr/>
        <a:lstStyle/>
        <a:p>
          <a:r>
            <a:rPr lang="zh-CN" altLang="en-US" dirty="0"/>
            <a:t>互评作业</a:t>
          </a:r>
        </a:p>
      </dgm:t>
    </dgm:pt>
    <dgm:pt modelId="{7A358AB8-7F3A-437A-94E7-CF4172D0D66E}" type="parTrans" cxnId="{E2214901-207A-4867-BE8B-8C7E70A9F3F9}">
      <dgm:prSet/>
      <dgm:spPr/>
      <dgm:t>
        <a:bodyPr/>
        <a:lstStyle/>
        <a:p>
          <a:endParaRPr lang="zh-CN" altLang="en-US"/>
        </a:p>
      </dgm:t>
    </dgm:pt>
    <dgm:pt modelId="{5F86B361-21DC-451A-95E8-12297AC561AC}" type="sibTrans" cxnId="{E2214901-207A-4867-BE8B-8C7E70A9F3F9}">
      <dgm:prSet/>
      <dgm:spPr/>
      <dgm:t>
        <a:bodyPr/>
        <a:lstStyle/>
        <a:p>
          <a:endParaRPr lang="zh-CN" altLang="en-US"/>
        </a:p>
      </dgm:t>
    </dgm:pt>
    <dgm:pt modelId="{B97BF6E3-FDE2-45FE-9524-357CFC00F013}" type="pres">
      <dgm:prSet presAssocID="{A731069D-D579-4ABC-8F10-92F1A7D3822D}" presName="cycle" presStyleCnt="0">
        <dgm:presLayoutVars>
          <dgm:dir/>
          <dgm:resizeHandles val="exact"/>
        </dgm:presLayoutVars>
      </dgm:prSet>
      <dgm:spPr/>
    </dgm:pt>
    <dgm:pt modelId="{14BEF130-4CA4-4456-8454-FC5AC41E4AA3}" type="pres">
      <dgm:prSet presAssocID="{5C9938D5-D392-4BA4-9EBF-88F065F00017}" presName="node" presStyleLbl="node1" presStyleIdx="0" presStyleCnt="5">
        <dgm:presLayoutVars>
          <dgm:bulletEnabled val="1"/>
        </dgm:presLayoutVars>
      </dgm:prSet>
      <dgm:spPr/>
    </dgm:pt>
    <dgm:pt modelId="{AC1D807D-3C8F-467E-A4FF-6D8740E03FF7}" type="pres">
      <dgm:prSet presAssocID="{67FF02E1-71FB-4391-86D5-8C26ACA9A99A}" presName="sibTrans" presStyleLbl="sibTrans2D1" presStyleIdx="0" presStyleCnt="5"/>
      <dgm:spPr/>
    </dgm:pt>
    <dgm:pt modelId="{2D17876A-5220-4F14-B105-8C31E0EE404C}" type="pres">
      <dgm:prSet presAssocID="{67FF02E1-71FB-4391-86D5-8C26ACA9A99A}" presName="connectorText" presStyleLbl="sibTrans2D1" presStyleIdx="0" presStyleCnt="5"/>
      <dgm:spPr/>
    </dgm:pt>
    <dgm:pt modelId="{0CA93104-4B9F-4B51-B307-6B500823AAE9}" type="pres">
      <dgm:prSet presAssocID="{1C45CE31-2774-4936-83EF-24B2A5A733E3}" presName="node" presStyleLbl="node1" presStyleIdx="1" presStyleCnt="5">
        <dgm:presLayoutVars>
          <dgm:bulletEnabled val="1"/>
        </dgm:presLayoutVars>
      </dgm:prSet>
      <dgm:spPr/>
    </dgm:pt>
    <dgm:pt modelId="{B70A5129-CC25-41C4-9281-54961041F7EA}" type="pres">
      <dgm:prSet presAssocID="{5F86B361-21DC-451A-95E8-12297AC561AC}" presName="sibTrans" presStyleLbl="sibTrans2D1" presStyleIdx="1" presStyleCnt="5"/>
      <dgm:spPr/>
    </dgm:pt>
    <dgm:pt modelId="{61241E9B-98CE-4F95-9D2B-FAE2CD2042C9}" type="pres">
      <dgm:prSet presAssocID="{5F86B361-21DC-451A-95E8-12297AC561AC}" presName="connectorText" presStyleLbl="sibTrans2D1" presStyleIdx="1" presStyleCnt="5"/>
      <dgm:spPr/>
    </dgm:pt>
    <dgm:pt modelId="{9B1E1CCC-089E-4522-9CCF-3F16EC649B13}" type="pres">
      <dgm:prSet presAssocID="{8EEC4CED-0775-43BF-817E-CFB4878A5DCB}" presName="node" presStyleLbl="node1" presStyleIdx="2" presStyleCnt="5">
        <dgm:presLayoutVars>
          <dgm:bulletEnabled val="1"/>
        </dgm:presLayoutVars>
      </dgm:prSet>
      <dgm:spPr/>
    </dgm:pt>
    <dgm:pt modelId="{12C7E717-853D-4C49-AB08-AA3E0149581E}" type="pres">
      <dgm:prSet presAssocID="{33A053FB-84DE-4111-8FDE-FA4286878C3F}" presName="sibTrans" presStyleLbl="sibTrans2D1" presStyleIdx="2" presStyleCnt="5"/>
      <dgm:spPr/>
    </dgm:pt>
    <dgm:pt modelId="{C8C7A713-094E-4563-BEC3-4A4EF3D05634}" type="pres">
      <dgm:prSet presAssocID="{33A053FB-84DE-4111-8FDE-FA4286878C3F}" presName="connectorText" presStyleLbl="sibTrans2D1" presStyleIdx="2" presStyleCnt="5"/>
      <dgm:spPr/>
    </dgm:pt>
    <dgm:pt modelId="{5D61A9E0-0316-40AC-8ABB-3F86B2A0A178}" type="pres">
      <dgm:prSet presAssocID="{1D201F44-3C2A-455F-9FD6-A63374761864}" presName="node" presStyleLbl="node1" presStyleIdx="3" presStyleCnt="5">
        <dgm:presLayoutVars>
          <dgm:bulletEnabled val="1"/>
        </dgm:presLayoutVars>
      </dgm:prSet>
      <dgm:spPr/>
    </dgm:pt>
    <dgm:pt modelId="{091F393C-7B73-43FA-8E0B-B3D8D978BB87}" type="pres">
      <dgm:prSet presAssocID="{6E59AAA3-0E34-4410-A3B5-1E928BC7FF0C}" presName="sibTrans" presStyleLbl="sibTrans2D1" presStyleIdx="3" presStyleCnt="5"/>
      <dgm:spPr/>
    </dgm:pt>
    <dgm:pt modelId="{44DBE75D-8DDA-4E15-9E8F-458016DF77B6}" type="pres">
      <dgm:prSet presAssocID="{6E59AAA3-0E34-4410-A3B5-1E928BC7FF0C}" presName="connectorText" presStyleLbl="sibTrans2D1" presStyleIdx="3" presStyleCnt="5"/>
      <dgm:spPr/>
    </dgm:pt>
    <dgm:pt modelId="{B8A7BB57-89AA-4FAB-BC0E-C98832155DB0}" type="pres">
      <dgm:prSet presAssocID="{61E85998-6E3C-4596-9319-D24D3F521FEF}" presName="node" presStyleLbl="node1" presStyleIdx="4" presStyleCnt="5">
        <dgm:presLayoutVars>
          <dgm:bulletEnabled val="1"/>
        </dgm:presLayoutVars>
      </dgm:prSet>
      <dgm:spPr/>
    </dgm:pt>
    <dgm:pt modelId="{5259E9A7-49AE-4E0C-BC03-C04798783A9D}" type="pres">
      <dgm:prSet presAssocID="{D0949DF3-6390-44D6-8C69-4CFEBEAC8CB3}" presName="sibTrans" presStyleLbl="sibTrans2D1" presStyleIdx="4" presStyleCnt="5"/>
      <dgm:spPr/>
    </dgm:pt>
    <dgm:pt modelId="{5831C324-1408-496E-A925-DAF4CD3B49B1}" type="pres">
      <dgm:prSet presAssocID="{D0949DF3-6390-44D6-8C69-4CFEBEAC8CB3}" presName="connectorText" presStyleLbl="sibTrans2D1" presStyleIdx="4" presStyleCnt="5"/>
      <dgm:spPr/>
    </dgm:pt>
  </dgm:ptLst>
  <dgm:cxnLst>
    <dgm:cxn modelId="{E2214901-207A-4867-BE8B-8C7E70A9F3F9}" srcId="{A731069D-D579-4ABC-8F10-92F1A7D3822D}" destId="{1C45CE31-2774-4936-83EF-24B2A5A733E3}" srcOrd="1" destOrd="0" parTransId="{7A358AB8-7F3A-437A-94E7-CF4172D0D66E}" sibTransId="{5F86B361-21DC-451A-95E8-12297AC561AC}"/>
    <dgm:cxn modelId="{FD72DA33-AF6E-4216-B41E-858C3E937DC0}" type="presOf" srcId="{6E59AAA3-0E34-4410-A3B5-1E928BC7FF0C}" destId="{44DBE75D-8DDA-4E15-9E8F-458016DF77B6}" srcOrd="1" destOrd="0" presId="urn:microsoft.com/office/officeart/2005/8/layout/cycle2"/>
    <dgm:cxn modelId="{F0AFF73C-E637-46CB-8A3C-FD8DE6007266}" srcId="{A731069D-D579-4ABC-8F10-92F1A7D3822D}" destId="{8EEC4CED-0775-43BF-817E-CFB4878A5DCB}" srcOrd="2" destOrd="0" parTransId="{D8A79262-89A3-43DE-9741-99EB85E53BA9}" sibTransId="{33A053FB-84DE-4111-8FDE-FA4286878C3F}"/>
    <dgm:cxn modelId="{84223A61-DB38-4D8E-9471-A8F38C367D1D}" type="presOf" srcId="{D0949DF3-6390-44D6-8C69-4CFEBEAC8CB3}" destId="{5259E9A7-49AE-4E0C-BC03-C04798783A9D}" srcOrd="0" destOrd="0" presId="urn:microsoft.com/office/officeart/2005/8/layout/cycle2"/>
    <dgm:cxn modelId="{36977D45-B20C-4C5B-850C-2297185091FC}" type="presOf" srcId="{5F86B361-21DC-451A-95E8-12297AC561AC}" destId="{B70A5129-CC25-41C4-9281-54961041F7EA}" srcOrd="0" destOrd="0" presId="urn:microsoft.com/office/officeart/2005/8/layout/cycle2"/>
    <dgm:cxn modelId="{E484A757-ECD4-47A4-8E46-7326D55890D0}" type="presOf" srcId="{1C45CE31-2774-4936-83EF-24B2A5A733E3}" destId="{0CA93104-4B9F-4B51-B307-6B500823AAE9}" srcOrd="0" destOrd="0" presId="urn:microsoft.com/office/officeart/2005/8/layout/cycle2"/>
    <dgm:cxn modelId="{DAA2907A-ACCA-4473-B4E8-7C75A27C9F5E}" type="presOf" srcId="{8EEC4CED-0775-43BF-817E-CFB4878A5DCB}" destId="{9B1E1CCC-089E-4522-9CCF-3F16EC649B13}" srcOrd="0" destOrd="0" presId="urn:microsoft.com/office/officeart/2005/8/layout/cycle2"/>
    <dgm:cxn modelId="{709CDF7E-B6DA-4A5F-A215-CA0F82C39693}" type="presOf" srcId="{67FF02E1-71FB-4391-86D5-8C26ACA9A99A}" destId="{AC1D807D-3C8F-467E-A4FF-6D8740E03FF7}" srcOrd="0" destOrd="0" presId="urn:microsoft.com/office/officeart/2005/8/layout/cycle2"/>
    <dgm:cxn modelId="{E3A3CA80-D9A7-4CC5-83A7-1DA3334B229C}" srcId="{A731069D-D579-4ABC-8F10-92F1A7D3822D}" destId="{1D201F44-3C2A-455F-9FD6-A63374761864}" srcOrd="3" destOrd="0" parTransId="{52C97D07-3EAA-4AD2-A04E-69F251E74070}" sibTransId="{6E59AAA3-0E34-4410-A3B5-1E928BC7FF0C}"/>
    <dgm:cxn modelId="{AE842282-A118-42B9-9B4E-029BACA574A8}" type="presOf" srcId="{61E85998-6E3C-4596-9319-D24D3F521FEF}" destId="{B8A7BB57-89AA-4FAB-BC0E-C98832155DB0}" srcOrd="0" destOrd="0" presId="urn:microsoft.com/office/officeart/2005/8/layout/cycle2"/>
    <dgm:cxn modelId="{0CCB8F84-8013-475D-91B7-08FF866BAE9A}" srcId="{A731069D-D579-4ABC-8F10-92F1A7D3822D}" destId="{61E85998-6E3C-4596-9319-D24D3F521FEF}" srcOrd="4" destOrd="0" parTransId="{460914D5-B75B-48A0-BE42-7B8D7F3419AC}" sibTransId="{D0949DF3-6390-44D6-8C69-4CFEBEAC8CB3}"/>
    <dgm:cxn modelId="{95FCA092-634B-49C4-88B4-BC536EE81BAA}" type="presOf" srcId="{6E59AAA3-0E34-4410-A3B5-1E928BC7FF0C}" destId="{091F393C-7B73-43FA-8E0B-B3D8D978BB87}" srcOrd="0" destOrd="0" presId="urn:microsoft.com/office/officeart/2005/8/layout/cycle2"/>
    <dgm:cxn modelId="{723FA59B-9291-4D37-A448-F618C8174507}" type="presOf" srcId="{D0949DF3-6390-44D6-8C69-4CFEBEAC8CB3}" destId="{5831C324-1408-496E-A925-DAF4CD3B49B1}" srcOrd="1" destOrd="0" presId="urn:microsoft.com/office/officeart/2005/8/layout/cycle2"/>
    <dgm:cxn modelId="{397BF2A4-93D5-48A8-BC7A-112CDD72A5FC}" type="presOf" srcId="{67FF02E1-71FB-4391-86D5-8C26ACA9A99A}" destId="{2D17876A-5220-4F14-B105-8C31E0EE404C}" srcOrd="1" destOrd="0" presId="urn:microsoft.com/office/officeart/2005/8/layout/cycle2"/>
    <dgm:cxn modelId="{C70899AB-0319-408A-AED7-EF3C6F16FF84}" type="presOf" srcId="{33A053FB-84DE-4111-8FDE-FA4286878C3F}" destId="{12C7E717-853D-4C49-AB08-AA3E0149581E}" srcOrd="0" destOrd="0" presId="urn:microsoft.com/office/officeart/2005/8/layout/cycle2"/>
    <dgm:cxn modelId="{BE7010BA-0F13-4EED-8C36-4B957B140653}" type="presOf" srcId="{A731069D-D579-4ABC-8F10-92F1A7D3822D}" destId="{B97BF6E3-FDE2-45FE-9524-357CFC00F013}" srcOrd="0" destOrd="0" presId="urn:microsoft.com/office/officeart/2005/8/layout/cycle2"/>
    <dgm:cxn modelId="{1C53ECD0-B48E-4862-8992-9C93383188A2}" type="presOf" srcId="{33A053FB-84DE-4111-8FDE-FA4286878C3F}" destId="{C8C7A713-094E-4563-BEC3-4A4EF3D05634}" srcOrd="1" destOrd="0" presId="urn:microsoft.com/office/officeart/2005/8/layout/cycle2"/>
    <dgm:cxn modelId="{13D9E7D1-561B-4725-A55A-B6C6F755A419}" type="presOf" srcId="{1D201F44-3C2A-455F-9FD6-A63374761864}" destId="{5D61A9E0-0316-40AC-8ABB-3F86B2A0A178}" srcOrd="0" destOrd="0" presId="urn:microsoft.com/office/officeart/2005/8/layout/cycle2"/>
    <dgm:cxn modelId="{07726CD3-2079-47A9-8537-41883A755975}" type="presOf" srcId="{5C9938D5-D392-4BA4-9EBF-88F065F00017}" destId="{14BEF130-4CA4-4456-8454-FC5AC41E4AA3}" srcOrd="0" destOrd="0" presId="urn:microsoft.com/office/officeart/2005/8/layout/cycle2"/>
    <dgm:cxn modelId="{75191EDF-B77E-496F-8792-211E206D73A0}" srcId="{A731069D-D579-4ABC-8F10-92F1A7D3822D}" destId="{5C9938D5-D392-4BA4-9EBF-88F065F00017}" srcOrd="0" destOrd="0" parTransId="{69145AC8-D6BB-45B2-9278-324FDC6884F8}" sibTransId="{67FF02E1-71FB-4391-86D5-8C26ACA9A99A}"/>
    <dgm:cxn modelId="{21D5CBFA-A6EC-4DE5-87A3-62467CEDC201}" type="presOf" srcId="{5F86B361-21DC-451A-95E8-12297AC561AC}" destId="{61241E9B-98CE-4F95-9D2B-FAE2CD2042C9}" srcOrd="1" destOrd="0" presId="urn:microsoft.com/office/officeart/2005/8/layout/cycle2"/>
    <dgm:cxn modelId="{8C26DFF7-FA5D-454D-8D68-769D86B8C174}" type="presParOf" srcId="{B97BF6E3-FDE2-45FE-9524-357CFC00F013}" destId="{14BEF130-4CA4-4456-8454-FC5AC41E4AA3}" srcOrd="0" destOrd="0" presId="urn:microsoft.com/office/officeart/2005/8/layout/cycle2"/>
    <dgm:cxn modelId="{0100BA77-FE24-4BF8-A55C-0F025C6B0521}" type="presParOf" srcId="{B97BF6E3-FDE2-45FE-9524-357CFC00F013}" destId="{AC1D807D-3C8F-467E-A4FF-6D8740E03FF7}" srcOrd="1" destOrd="0" presId="urn:microsoft.com/office/officeart/2005/8/layout/cycle2"/>
    <dgm:cxn modelId="{D2EE705B-276E-4E9C-82CC-9CEB77984748}" type="presParOf" srcId="{AC1D807D-3C8F-467E-A4FF-6D8740E03FF7}" destId="{2D17876A-5220-4F14-B105-8C31E0EE404C}" srcOrd="0" destOrd="0" presId="urn:microsoft.com/office/officeart/2005/8/layout/cycle2"/>
    <dgm:cxn modelId="{782F861D-849C-4B11-94D2-9D97951D44C5}" type="presParOf" srcId="{B97BF6E3-FDE2-45FE-9524-357CFC00F013}" destId="{0CA93104-4B9F-4B51-B307-6B500823AAE9}" srcOrd="2" destOrd="0" presId="urn:microsoft.com/office/officeart/2005/8/layout/cycle2"/>
    <dgm:cxn modelId="{5E9A4213-D3AE-4340-8ECC-662E1FA56910}" type="presParOf" srcId="{B97BF6E3-FDE2-45FE-9524-357CFC00F013}" destId="{B70A5129-CC25-41C4-9281-54961041F7EA}" srcOrd="3" destOrd="0" presId="urn:microsoft.com/office/officeart/2005/8/layout/cycle2"/>
    <dgm:cxn modelId="{BF4698C6-B40F-40CF-AB1D-EBC0F559F721}" type="presParOf" srcId="{B70A5129-CC25-41C4-9281-54961041F7EA}" destId="{61241E9B-98CE-4F95-9D2B-FAE2CD2042C9}" srcOrd="0" destOrd="0" presId="urn:microsoft.com/office/officeart/2005/8/layout/cycle2"/>
    <dgm:cxn modelId="{90DDE6C3-1B26-47A7-AC1B-6647DF499D87}" type="presParOf" srcId="{B97BF6E3-FDE2-45FE-9524-357CFC00F013}" destId="{9B1E1CCC-089E-4522-9CCF-3F16EC649B13}" srcOrd="4" destOrd="0" presId="urn:microsoft.com/office/officeart/2005/8/layout/cycle2"/>
    <dgm:cxn modelId="{E910F1DF-53B6-44FF-B83C-677641B2FC97}" type="presParOf" srcId="{B97BF6E3-FDE2-45FE-9524-357CFC00F013}" destId="{12C7E717-853D-4C49-AB08-AA3E0149581E}" srcOrd="5" destOrd="0" presId="urn:microsoft.com/office/officeart/2005/8/layout/cycle2"/>
    <dgm:cxn modelId="{E3E93C10-81E2-4236-98B5-C6639C48F1FF}" type="presParOf" srcId="{12C7E717-853D-4C49-AB08-AA3E0149581E}" destId="{C8C7A713-094E-4563-BEC3-4A4EF3D05634}" srcOrd="0" destOrd="0" presId="urn:microsoft.com/office/officeart/2005/8/layout/cycle2"/>
    <dgm:cxn modelId="{DB18C491-3A08-42A9-A94E-6B08398E1999}" type="presParOf" srcId="{B97BF6E3-FDE2-45FE-9524-357CFC00F013}" destId="{5D61A9E0-0316-40AC-8ABB-3F86B2A0A178}" srcOrd="6" destOrd="0" presId="urn:microsoft.com/office/officeart/2005/8/layout/cycle2"/>
    <dgm:cxn modelId="{282D1339-1BFC-45AA-AB1B-F08DF82FAF30}" type="presParOf" srcId="{B97BF6E3-FDE2-45FE-9524-357CFC00F013}" destId="{091F393C-7B73-43FA-8E0B-B3D8D978BB87}" srcOrd="7" destOrd="0" presId="urn:microsoft.com/office/officeart/2005/8/layout/cycle2"/>
    <dgm:cxn modelId="{EB03519C-5B53-43F9-8F5D-68F9F4D4A4F0}" type="presParOf" srcId="{091F393C-7B73-43FA-8E0B-B3D8D978BB87}" destId="{44DBE75D-8DDA-4E15-9E8F-458016DF77B6}" srcOrd="0" destOrd="0" presId="urn:microsoft.com/office/officeart/2005/8/layout/cycle2"/>
    <dgm:cxn modelId="{382A121E-A5A2-46BA-B3D4-B6959F518762}" type="presParOf" srcId="{B97BF6E3-FDE2-45FE-9524-357CFC00F013}" destId="{B8A7BB57-89AA-4FAB-BC0E-C98832155DB0}" srcOrd="8" destOrd="0" presId="urn:microsoft.com/office/officeart/2005/8/layout/cycle2"/>
    <dgm:cxn modelId="{FC4CEE22-B3AA-4EF8-85F4-3DB75A88852F}" type="presParOf" srcId="{B97BF6E3-FDE2-45FE-9524-357CFC00F013}" destId="{5259E9A7-49AE-4E0C-BC03-C04798783A9D}" srcOrd="9" destOrd="0" presId="urn:microsoft.com/office/officeart/2005/8/layout/cycle2"/>
    <dgm:cxn modelId="{CF81F4A9-D53A-4628-AE34-27187B805C01}" type="presParOf" srcId="{5259E9A7-49AE-4E0C-BC03-C04798783A9D}" destId="{5831C324-1408-496E-A925-DAF4CD3B49B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DDFE410-7DED-427C-BB9D-CDC11E360390}" type="doc">
      <dgm:prSet loTypeId="urn:microsoft.com/office/officeart/2005/8/layout/target3" loCatId="list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27749E2-3C15-400F-A345-0ED072AFCFBD}">
      <dgm:prSet phldrT="[文本]" custT="1"/>
      <dgm:spPr>
        <a:ln>
          <a:solidFill>
            <a:srgbClr val="C00000"/>
          </a:solidFill>
        </a:ln>
      </dgm:spPr>
      <dgm:t>
        <a:bodyPr/>
        <a:lstStyle/>
        <a:p>
          <a:r>
            <a:rPr lang="zh-CN" altLang="en-US" sz="2000" dirty="0">
              <a:solidFill>
                <a:schemeClr val="bg1">
                  <a:lumMod val="50000"/>
                </a:schemeClr>
              </a:solidFill>
            </a:rPr>
            <a:t>过程管理</a:t>
          </a:r>
        </a:p>
      </dgm:t>
    </dgm:pt>
    <dgm:pt modelId="{28EF31B2-250B-476F-B457-472FEE9DA09F}" type="parTrans" cxnId="{5344ADF5-1C7B-41BF-9C63-A0BB221C9800}">
      <dgm:prSet/>
      <dgm:spPr/>
      <dgm:t>
        <a:bodyPr/>
        <a:lstStyle/>
        <a:p>
          <a:endParaRPr lang="zh-CN" altLang="en-US"/>
        </a:p>
      </dgm:t>
    </dgm:pt>
    <dgm:pt modelId="{DF268CF9-A2FB-497D-A134-C5E53E3E3081}" type="sibTrans" cxnId="{5344ADF5-1C7B-41BF-9C63-A0BB221C9800}">
      <dgm:prSet/>
      <dgm:spPr/>
      <dgm:t>
        <a:bodyPr/>
        <a:lstStyle/>
        <a:p>
          <a:endParaRPr lang="zh-CN" altLang="en-US"/>
        </a:p>
      </dgm:t>
    </dgm:pt>
    <dgm:pt modelId="{E2B6E059-7F5D-45D5-87D2-C30EF0F0E266}">
      <dgm:prSet phldrT="[文本]" custT="1"/>
      <dgm:spPr>
        <a:ln>
          <a:solidFill>
            <a:srgbClr val="C00000"/>
          </a:solidFill>
        </a:ln>
      </dgm:spPr>
      <dgm:t>
        <a:bodyPr/>
        <a:lstStyle/>
        <a:p>
          <a:r>
            <a:rPr lang="zh-CN" altLang="en-US" sz="2000" dirty="0">
              <a:solidFill>
                <a:schemeClr val="bg1">
                  <a:lumMod val="50000"/>
                </a:schemeClr>
              </a:solidFill>
            </a:rPr>
            <a:t>数据统计和分析</a:t>
          </a:r>
        </a:p>
      </dgm:t>
    </dgm:pt>
    <dgm:pt modelId="{891FF6BD-9000-4479-9ED4-8A6B9D388560}" type="parTrans" cxnId="{1D207E89-2FEC-4CFE-BF31-18DC8F0AC024}">
      <dgm:prSet/>
      <dgm:spPr/>
      <dgm:t>
        <a:bodyPr/>
        <a:lstStyle/>
        <a:p>
          <a:endParaRPr lang="zh-CN" altLang="en-US"/>
        </a:p>
      </dgm:t>
    </dgm:pt>
    <dgm:pt modelId="{73F6EC2B-0CBB-465C-9ECF-1CB7AC49339E}" type="sibTrans" cxnId="{1D207E89-2FEC-4CFE-BF31-18DC8F0AC024}">
      <dgm:prSet/>
      <dgm:spPr/>
      <dgm:t>
        <a:bodyPr/>
        <a:lstStyle/>
        <a:p>
          <a:endParaRPr lang="zh-CN" altLang="en-US"/>
        </a:p>
      </dgm:t>
    </dgm:pt>
    <dgm:pt modelId="{E058416F-7640-418E-948D-CDBA9F701264}">
      <dgm:prSet phldrT="[文本]"/>
      <dgm:spPr>
        <a:ln>
          <a:solidFill>
            <a:srgbClr val="C00000"/>
          </a:solidFill>
        </a:ln>
      </dgm:spPr>
      <dgm:t>
        <a:bodyPr/>
        <a:lstStyle/>
        <a:p>
          <a:r>
            <a:rPr lang="zh-CN" altLang="en-US" dirty="0">
              <a:solidFill>
                <a:schemeClr val="bg1">
                  <a:lumMod val="50000"/>
                </a:schemeClr>
              </a:solidFill>
            </a:rPr>
            <a:t>监管和评价</a:t>
          </a:r>
        </a:p>
      </dgm:t>
    </dgm:pt>
    <dgm:pt modelId="{DBD53B47-A39E-4706-8171-A05D82AC98D0}" type="parTrans" cxnId="{3F25BEBC-9EC4-4AD0-A625-74197640AC9F}">
      <dgm:prSet/>
      <dgm:spPr/>
      <dgm:t>
        <a:bodyPr/>
        <a:lstStyle/>
        <a:p>
          <a:endParaRPr lang="zh-CN" altLang="en-US"/>
        </a:p>
      </dgm:t>
    </dgm:pt>
    <dgm:pt modelId="{C3426E21-DF37-4696-ACC9-9C670F25B026}" type="sibTrans" cxnId="{3F25BEBC-9EC4-4AD0-A625-74197640AC9F}">
      <dgm:prSet/>
      <dgm:spPr/>
      <dgm:t>
        <a:bodyPr/>
        <a:lstStyle/>
        <a:p>
          <a:endParaRPr lang="zh-CN" altLang="en-US"/>
        </a:p>
      </dgm:t>
    </dgm:pt>
    <dgm:pt modelId="{07CEF47E-8129-4F03-9953-7AB34EA06279}">
      <dgm:prSet/>
      <dgm:spPr>
        <a:ln>
          <a:solidFill>
            <a:srgbClr val="C00000"/>
          </a:solidFill>
        </a:ln>
      </dgm:spPr>
      <dgm:t>
        <a:bodyPr/>
        <a:lstStyle/>
        <a:p>
          <a:r>
            <a:rPr lang="zh-CN" altLang="en-US" dirty="0">
              <a:solidFill>
                <a:schemeClr val="bg1">
                  <a:lumMod val="50000"/>
                </a:schemeClr>
              </a:solidFill>
            </a:rPr>
            <a:t>师生、生生互动</a:t>
          </a:r>
        </a:p>
      </dgm:t>
    </dgm:pt>
    <dgm:pt modelId="{1271BA46-3F4E-4036-B80A-0EAC41DDB7B0}" type="parTrans" cxnId="{4FFE88C7-1EED-4020-B9FF-7E72FB49DE1D}">
      <dgm:prSet/>
      <dgm:spPr/>
      <dgm:t>
        <a:bodyPr/>
        <a:lstStyle/>
        <a:p>
          <a:endParaRPr lang="zh-CN" altLang="en-US"/>
        </a:p>
      </dgm:t>
    </dgm:pt>
    <dgm:pt modelId="{95982FCA-E772-46C8-BA5B-3F9054183D1A}" type="sibTrans" cxnId="{4FFE88C7-1EED-4020-B9FF-7E72FB49DE1D}">
      <dgm:prSet/>
      <dgm:spPr/>
      <dgm:t>
        <a:bodyPr/>
        <a:lstStyle/>
        <a:p>
          <a:endParaRPr lang="zh-CN" altLang="en-US"/>
        </a:p>
      </dgm:t>
    </dgm:pt>
    <dgm:pt modelId="{94F3CFE3-43CF-4E2E-9BA1-6E777113B546}" type="pres">
      <dgm:prSet presAssocID="{9DDFE410-7DED-427C-BB9D-CDC11E360390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8ED9AFC5-99AF-4ECD-ADA2-A02C9910B3E9}" type="pres">
      <dgm:prSet presAssocID="{827749E2-3C15-400F-A345-0ED072AFCFBD}" presName="circle1" presStyleLbl="node1" presStyleIdx="0" presStyleCnt="4"/>
      <dgm:spPr/>
    </dgm:pt>
    <dgm:pt modelId="{B716BC78-F910-460C-8943-38FA52678C8D}" type="pres">
      <dgm:prSet presAssocID="{827749E2-3C15-400F-A345-0ED072AFCFBD}" presName="space" presStyleCnt="0"/>
      <dgm:spPr/>
    </dgm:pt>
    <dgm:pt modelId="{1252D42B-95FB-4D90-881F-C0932141B0E5}" type="pres">
      <dgm:prSet presAssocID="{827749E2-3C15-400F-A345-0ED072AFCFBD}" presName="rect1" presStyleLbl="alignAcc1" presStyleIdx="0" presStyleCnt="4"/>
      <dgm:spPr/>
    </dgm:pt>
    <dgm:pt modelId="{8508D5B6-7A49-4BC9-8845-D2E68CB6445C}" type="pres">
      <dgm:prSet presAssocID="{E2B6E059-7F5D-45D5-87D2-C30EF0F0E266}" presName="vertSpace2" presStyleLbl="node1" presStyleIdx="0" presStyleCnt="4"/>
      <dgm:spPr/>
    </dgm:pt>
    <dgm:pt modelId="{FB510730-A224-458C-AF09-5A107AA734EB}" type="pres">
      <dgm:prSet presAssocID="{E2B6E059-7F5D-45D5-87D2-C30EF0F0E266}" presName="circle2" presStyleLbl="node1" presStyleIdx="1" presStyleCnt="4"/>
      <dgm:spPr/>
    </dgm:pt>
    <dgm:pt modelId="{06DE5DAC-302A-414F-A9DA-F6C20B696298}" type="pres">
      <dgm:prSet presAssocID="{E2B6E059-7F5D-45D5-87D2-C30EF0F0E266}" presName="rect2" presStyleLbl="alignAcc1" presStyleIdx="1" presStyleCnt="4"/>
      <dgm:spPr/>
    </dgm:pt>
    <dgm:pt modelId="{B135B6BB-BC1F-4850-92C8-1A998B1241CF}" type="pres">
      <dgm:prSet presAssocID="{E058416F-7640-418E-948D-CDBA9F701264}" presName="vertSpace3" presStyleLbl="node1" presStyleIdx="1" presStyleCnt="4"/>
      <dgm:spPr/>
    </dgm:pt>
    <dgm:pt modelId="{486472B0-6296-4056-94A3-D6D52AAC1A59}" type="pres">
      <dgm:prSet presAssocID="{E058416F-7640-418E-948D-CDBA9F701264}" presName="circle3" presStyleLbl="node1" presStyleIdx="2" presStyleCnt="4"/>
      <dgm:spPr/>
    </dgm:pt>
    <dgm:pt modelId="{1343723E-DCF9-4506-8B7D-DFC39B7F10CE}" type="pres">
      <dgm:prSet presAssocID="{E058416F-7640-418E-948D-CDBA9F701264}" presName="rect3" presStyleLbl="alignAcc1" presStyleIdx="2" presStyleCnt="4"/>
      <dgm:spPr/>
    </dgm:pt>
    <dgm:pt modelId="{AE3FA5B9-3D83-48E7-B866-F1FE31338E05}" type="pres">
      <dgm:prSet presAssocID="{07CEF47E-8129-4F03-9953-7AB34EA06279}" presName="vertSpace4" presStyleLbl="node1" presStyleIdx="2" presStyleCnt="4"/>
      <dgm:spPr/>
    </dgm:pt>
    <dgm:pt modelId="{82041986-C0CE-4943-BF0A-1EB40D2B7356}" type="pres">
      <dgm:prSet presAssocID="{07CEF47E-8129-4F03-9953-7AB34EA06279}" presName="circle4" presStyleLbl="node1" presStyleIdx="3" presStyleCnt="4"/>
      <dgm:spPr/>
    </dgm:pt>
    <dgm:pt modelId="{2600C400-2F7E-4352-A26D-C2EF77DCD9E9}" type="pres">
      <dgm:prSet presAssocID="{07CEF47E-8129-4F03-9953-7AB34EA06279}" presName="rect4" presStyleLbl="alignAcc1" presStyleIdx="3" presStyleCnt="4"/>
      <dgm:spPr/>
    </dgm:pt>
    <dgm:pt modelId="{14DCC523-A380-4325-8EFC-584548062C7F}" type="pres">
      <dgm:prSet presAssocID="{827749E2-3C15-400F-A345-0ED072AFCFBD}" presName="rect1ParTxNoCh" presStyleLbl="alignAcc1" presStyleIdx="3" presStyleCnt="4">
        <dgm:presLayoutVars>
          <dgm:chMax val="1"/>
          <dgm:bulletEnabled val="1"/>
        </dgm:presLayoutVars>
      </dgm:prSet>
      <dgm:spPr/>
    </dgm:pt>
    <dgm:pt modelId="{6299E3EE-4C78-4E2F-A4CE-4FB7352A2DA3}" type="pres">
      <dgm:prSet presAssocID="{E2B6E059-7F5D-45D5-87D2-C30EF0F0E266}" presName="rect2ParTxNoCh" presStyleLbl="alignAcc1" presStyleIdx="3" presStyleCnt="4">
        <dgm:presLayoutVars>
          <dgm:chMax val="1"/>
          <dgm:bulletEnabled val="1"/>
        </dgm:presLayoutVars>
      </dgm:prSet>
      <dgm:spPr/>
    </dgm:pt>
    <dgm:pt modelId="{FB9DC8BF-B256-48AF-8BD9-EB36E96EEC5C}" type="pres">
      <dgm:prSet presAssocID="{E058416F-7640-418E-948D-CDBA9F701264}" presName="rect3ParTxNoCh" presStyleLbl="alignAcc1" presStyleIdx="3" presStyleCnt="4">
        <dgm:presLayoutVars>
          <dgm:chMax val="1"/>
          <dgm:bulletEnabled val="1"/>
        </dgm:presLayoutVars>
      </dgm:prSet>
      <dgm:spPr/>
    </dgm:pt>
    <dgm:pt modelId="{79AF4EAA-8FC2-40BF-9FFF-9C2105683D71}" type="pres">
      <dgm:prSet presAssocID="{07CEF47E-8129-4F03-9953-7AB34EA06279}" presName="rect4ParTxNoCh" presStyleLbl="alignAcc1" presStyleIdx="3" presStyleCnt="4">
        <dgm:presLayoutVars>
          <dgm:chMax val="1"/>
          <dgm:bulletEnabled val="1"/>
        </dgm:presLayoutVars>
      </dgm:prSet>
      <dgm:spPr/>
    </dgm:pt>
  </dgm:ptLst>
  <dgm:cxnLst>
    <dgm:cxn modelId="{CDD8A616-C60F-4359-AD9D-3725685BBAC2}" type="presOf" srcId="{E058416F-7640-418E-948D-CDBA9F701264}" destId="{FB9DC8BF-B256-48AF-8BD9-EB36E96EEC5C}" srcOrd="1" destOrd="0" presId="urn:microsoft.com/office/officeart/2005/8/layout/target3"/>
    <dgm:cxn modelId="{0704FE2A-3347-40D2-9638-5AC47734D4A4}" type="presOf" srcId="{9DDFE410-7DED-427C-BB9D-CDC11E360390}" destId="{94F3CFE3-43CF-4E2E-9BA1-6E777113B546}" srcOrd="0" destOrd="0" presId="urn:microsoft.com/office/officeart/2005/8/layout/target3"/>
    <dgm:cxn modelId="{510E2F46-B0C2-4EFE-868F-6744E8989EE3}" type="presOf" srcId="{827749E2-3C15-400F-A345-0ED072AFCFBD}" destId="{14DCC523-A380-4325-8EFC-584548062C7F}" srcOrd="1" destOrd="0" presId="urn:microsoft.com/office/officeart/2005/8/layout/target3"/>
    <dgm:cxn modelId="{E55A2F46-D288-4567-B663-5B30659E3B56}" type="presOf" srcId="{E2B6E059-7F5D-45D5-87D2-C30EF0F0E266}" destId="{06DE5DAC-302A-414F-A9DA-F6C20B696298}" srcOrd="0" destOrd="0" presId="urn:microsoft.com/office/officeart/2005/8/layout/target3"/>
    <dgm:cxn modelId="{2B4CC16E-23E6-4A5C-BEC4-0566D98AD6AA}" type="presOf" srcId="{827749E2-3C15-400F-A345-0ED072AFCFBD}" destId="{1252D42B-95FB-4D90-881F-C0932141B0E5}" srcOrd="0" destOrd="0" presId="urn:microsoft.com/office/officeart/2005/8/layout/target3"/>
    <dgm:cxn modelId="{1D207E89-2FEC-4CFE-BF31-18DC8F0AC024}" srcId="{9DDFE410-7DED-427C-BB9D-CDC11E360390}" destId="{E2B6E059-7F5D-45D5-87D2-C30EF0F0E266}" srcOrd="1" destOrd="0" parTransId="{891FF6BD-9000-4479-9ED4-8A6B9D388560}" sibTransId="{73F6EC2B-0CBB-465C-9ECF-1CB7AC49339E}"/>
    <dgm:cxn modelId="{3F25BEBC-9EC4-4AD0-A625-74197640AC9F}" srcId="{9DDFE410-7DED-427C-BB9D-CDC11E360390}" destId="{E058416F-7640-418E-948D-CDBA9F701264}" srcOrd="2" destOrd="0" parTransId="{DBD53B47-A39E-4706-8171-A05D82AC98D0}" sibTransId="{C3426E21-DF37-4696-ACC9-9C670F25B026}"/>
    <dgm:cxn modelId="{4FFE88C7-1EED-4020-B9FF-7E72FB49DE1D}" srcId="{9DDFE410-7DED-427C-BB9D-CDC11E360390}" destId="{07CEF47E-8129-4F03-9953-7AB34EA06279}" srcOrd="3" destOrd="0" parTransId="{1271BA46-3F4E-4036-B80A-0EAC41DDB7B0}" sibTransId="{95982FCA-E772-46C8-BA5B-3F9054183D1A}"/>
    <dgm:cxn modelId="{C54C44C8-9E01-41D1-9757-F3A31C007190}" type="presOf" srcId="{E058416F-7640-418E-948D-CDBA9F701264}" destId="{1343723E-DCF9-4506-8B7D-DFC39B7F10CE}" srcOrd="0" destOrd="0" presId="urn:microsoft.com/office/officeart/2005/8/layout/target3"/>
    <dgm:cxn modelId="{F9324ADE-D8F0-487F-9AF8-AA8BC369A09A}" type="presOf" srcId="{07CEF47E-8129-4F03-9953-7AB34EA06279}" destId="{2600C400-2F7E-4352-A26D-C2EF77DCD9E9}" srcOrd="0" destOrd="0" presId="urn:microsoft.com/office/officeart/2005/8/layout/target3"/>
    <dgm:cxn modelId="{5344ADF5-1C7B-41BF-9C63-A0BB221C9800}" srcId="{9DDFE410-7DED-427C-BB9D-CDC11E360390}" destId="{827749E2-3C15-400F-A345-0ED072AFCFBD}" srcOrd="0" destOrd="0" parTransId="{28EF31B2-250B-476F-B457-472FEE9DA09F}" sibTransId="{DF268CF9-A2FB-497D-A134-C5E53E3E3081}"/>
    <dgm:cxn modelId="{CA67E5FC-B9B2-4E3C-A4A4-52F7A71E5980}" type="presOf" srcId="{E2B6E059-7F5D-45D5-87D2-C30EF0F0E266}" destId="{6299E3EE-4C78-4E2F-A4CE-4FB7352A2DA3}" srcOrd="1" destOrd="0" presId="urn:microsoft.com/office/officeart/2005/8/layout/target3"/>
    <dgm:cxn modelId="{DAB66EFD-ADFB-4748-BA2C-8691BF832230}" type="presOf" srcId="{07CEF47E-8129-4F03-9953-7AB34EA06279}" destId="{79AF4EAA-8FC2-40BF-9FFF-9C2105683D71}" srcOrd="1" destOrd="0" presId="urn:microsoft.com/office/officeart/2005/8/layout/target3"/>
    <dgm:cxn modelId="{D20D31AD-6D93-4BBB-B795-FEB3DE96D8A9}" type="presParOf" srcId="{94F3CFE3-43CF-4E2E-9BA1-6E777113B546}" destId="{8ED9AFC5-99AF-4ECD-ADA2-A02C9910B3E9}" srcOrd="0" destOrd="0" presId="urn:microsoft.com/office/officeart/2005/8/layout/target3"/>
    <dgm:cxn modelId="{4DC73A7F-C11D-4A90-8F54-3A13005AFD26}" type="presParOf" srcId="{94F3CFE3-43CF-4E2E-9BA1-6E777113B546}" destId="{B716BC78-F910-460C-8943-38FA52678C8D}" srcOrd="1" destOrd="0" presId="urn:microsoft.com/office/officeart/2005/8/layout/target3"/>
    <dgm:cxn modelId="{546E5ED5-DDD7-45E7-8150-3BDBE09B981F}" type="presParOf" srcId="{94F3CFE3-43CF-4E2E-9BA1-6E777113B546}" destId="{1252D42B-95FB-4D90-881F-C0932141B0E5}" srcOrd="2" destOrd="0" presId="urn:microsoft.com/office/officeart/2005/8/layout/target3"/>
    <dgm:cxn modelId="{E371F1AD-4A23-403C-BAF7-BF9FE68DD7B0}" type="presParOf" srcId="{94F3CFE3-43CF-4E2E-9BA1-6E777113B546}" destId="{8508D5B6-7A49-4BC9-8845-D2E68CB6445C}" srcOrd="3" destOrd="0" presId="urn:microsoft.com/office/officeart/2005/8/layout/target3"/>
    <dgm:cxn modelId="{8F4BB74E-6FC5-4590-B50A-6686593DC0D7}" type="presParOf" srcId="{94F3CFE3-43CF-4E2E-9BA1-6E777113B546}" destId="{FB510730-A224-458C-AF09-5A107AA734EB}" srcOrd="4" destOrd="0" presId="urn:microsoft.com/office/officeart/2005/8/layout/target3"/>
    <dgm:cxn modelId="{7619FD37-B0AC-4347-A6E1-97A1BE1BC048}" type="presParOf" srcId="{94F3CFE3-43CF-4E2E-9BA1-6E777113B546}" destId="{06DE5DAC-302A-414F-A9DA-F6C20B696298}" srcOrd="5" destOrd="0" presId="urn:microsoft.com/office/officeart/2005/8/layout/target3"/>
    <dgm:cxn modelId="{E185829C-6FDA-45B9-A16E-4DF1A7DA224A}" type="presParOf" srcId="{94F3CFE3-43CF-4E2E-9BA1-6E777113B546}" destId="{B135B6BB-BC1F-4850-92C8-1A998B1241CF}" srcOrd="6" destOrd="0" presId="urn:microsoft.com/office/officeart/2005/8/layout/target3"/>
    <dgm:cxn modelId="{3E6F815F-1C7E-4614-93DD-5D3C49D1F387}" type="presParOf" srcId="{94F3CFE3-43CF-4E2E-9BA1-6E777113B546}" destId="{486472B0-6296-4056-94A3-D6D52AAC1A59}" srcOrd="7" destOrd="0" presId="urn:microsoft.com/office/officeart/2005/8/layout/target3"/>
    <dgm:cxn modelId="{DBCB645D-EA79-4C85-9A72-795F355779A7}" type="presParOf" srcId="{94F3CFE3-43CF-4E2E-9BA1-6E777113B546}" destId="{1343723E-DCF9-4506-8B7D-DFC39B7F10CE}" srcOrd="8" destOrd="0" presId="urn:microsoft.com/office/officeart/2005/8/layout/target3"/>
    <dgm:cxn modelId="{C6A3B3AF-E78A-4732-9D4A-CDCD473A7300}" type="presParOf" srcId="{94F3CFE3-43CF-4E2E-9BA1-6E777113B546}" destId="{AE3FA5B9-3D83-48E7-B866-F1FE31338E05}" srcOrd="9" destOrd="0" presId="urn:microsoft.com/office/officeart/2005/8/layout/target3"/>
    <dgm:cxn modelId="{BD3E7BC9-F1DD-4A31-B36B-138F9641BA20}" type="presParOf" srcId="{94F3CFE3-43CF-4E2E-9BA1-6E777113B546}" destId="{82041986-C0CE-4943-BF0A-1EB40D2B7356}" srcOrd="10" destOrd="0" presId="urn:microsoft.com/office/officeart/2005/8/layout/target3"/>
    <dgm:cxn modelId="{95C82677-AEA4-42A9-AD9B-45B0932ABEBD}" type="presParOf" srcId="{94F3CFE3-43CF-4E2E-9BA1-6E777113B546}" destId="{2600C400-2F7E-4352-A26D-C2EF77DCD9E9}" srcOrd="11" destOrd="0" presId="urn:microsoft.com/office/officeart/2005/8/layout/target3"/>
    <dgm:cxn modelId="{413DF0C0-0FD2-49C3-9E43-1C5B94FF1950}" type="presParOf" srcId="{94F3CFE3-43CF-4E2E-9BA1-6E777113B546}" destId="{14DCC523-A380-4325-8EFC-584548062C7F}" srcOrd="12" destOrd="0" presId="urn:microsoft.com/office/officeart/2005/8/layout/target3"/>
    <dgm:cxn modelId="{6C3AA188-15AD-4C8C-ADC2-A0D5BAC7C331}" type="presParOf" srcId="{94F3CFE3-43CF-4E2E-9BA1-6E777113B546}" destId="{6299E3EE-4C78-4E2F-A4CE-4FB7352A2DA3}" srcOrd="13" destOrd="0" presId="urn:microsoft.com/office/officeart/2005/8/layout/target3"/>
    <dgm:cxn modelId="{1FF11E2B-5AFB-4461-9972-1C4CB39EABAA}" type="presParOf" srcId="{94F3CFE3-43CF-4E2E-9BA1-6E777113B546}" destId="{FB9DC8BF-B256-48AF-8BD9-EB36E96EEC5C}" srcOrd="14" destOrd="0" presId="urn:microsoft.com/office/officeart/2005/8/layout/target3"/>
    <dgm:cxn modelId="{7BB1D1E5-51CD-40C6-BAC8-438D5DF8D1CC}" type="presParOf" srcId="{94F3CFE3-43CF-4E2E-9BA1-6E777113B546}" destId="{79AF4EAA-8FC2-40BF-9FFF-9C2105683D71}" srcOrd="15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BEF130-4CA4-4456-8454-FC5AC41E4AA3}">
      <dsp:nvSpPr>
        <dsp:cNvPr id="0" name=""/>
        <dsp:cNvSpPr/>
      </dsp:nvSpPr>
      <dsp:spPr>
        <a:xfrm>
          <a:off x="1052753" y="324728"/>
          <a:ext cx="866291" cy="866291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录入答案</a:t>
          </a:r>
        </a:p>
      </dsp:txBody>
      <dsp:txXfrm>
        <a:off x="1179618" y="451593"/>
        <a:ext cx="612561" cy="612561"/>
      </dsp:txXfrm>
    </dsp:sp>
    <dsp:sp modelId="{AC1D807D-3C8F-467E-A4FF-6D8740E03FF7}">
      <dsp:nvSpPr>
        <dsp:cNvPr id="0" name=""/>
        <dsp:cNvSpPr/>
      </dsp:nvSpPr>
      <dsp:spPr>
        <a:xfrm rot="2160000">
          <a:off x="1891668" y="990157"/>
          <a:ext cx="230299" cy="29237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1898266" y="1028327"/>
        <a:ext cx="161209" cy="175423"/>
      </dsp:txXfrm>
    </dsp:sp>
    <dsp:sp modelId="{0CA93104-4B9F-4B51-B307-6B500823AAE9}">
      <dsp:nvSpPr>
        <dsp:cNvPr id="0" name=""/>
        <dsp:cNvSpPr/>
      </dsp:nvSpPr>
      <dsp:spPr>
        <a:xfrm>
          <a:off x="2105138" y="1089330"/>
          <a:ext cx="866291" cy="866291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互评作业</a:t>
          </a:r>
        </a:p>
      </dsp:txBody>
      <dsp:txXfrm>
        <a:off x="2232003" y="1216195"/>
        <a:ext cx="612561" cy="612561"/>
      </dsp:txXfrm>
    </dsp:sp>
    <dsp:sp modelId="{B70A5129-CC25-41C4-9281-54961041F7EA}">
      <dsp:nvSpPr>
        <dsp:cNvPr id="0" name=""/>
        <dsp:cNvSpPr/>
      </dsp:nvSpPr>
      <dsp:spPr>
        <a:xfrm rot="6480000">
          <a:off x="2224160" y="1988667"/>
          <a:ext cx="230299" cy="29237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 rot="10800000">
        <a:off x="2269380" y="2014288"/>
        <a:ext cx="161209" cy="175423"/>
      </dsp:txXfrm>
    </dsp:sp>
    <dsp:sp modelId="{9B1E1CCC-089E-4522-9CCF-3F16EC649B13}">
      <dsp:nvSpPr>
        <dsp:cNvPr id="0" name=""/>
        <dsp:cNvSpPr/>
      </dsp:nvSpPr>
      <dsp:spPr>
        <a:xfrm>
          <a:off x="1703163" y="2326483"/>
          <a:ext cx="866291" cy="866291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成绩分析</a:t>
          </a:r>
        </a:p>
      </dsp:txBody>
      <dsp:txXfrm>
        <a:off x="1830028" y="2453348"/>
        <a:ext cx="612561" cy="612561"/>
      </dsp:txXfrm>
    </dsp:sp>
    <dsp:sp modelId="{12C7E717-853D-4C49-AB08-AA3E0149581E}">
      <dsp:nvSpPr>
        <dsp:cNvPr id="0" name=""/>
        <dsp:cNvSpPr/>
      </dsp:nvSpPr>
      <dsp:spPr>
        <a:xfrm rot="10800000">
          <a:off x="1377267" y="2613442"/>
          <a:ext cx="230299" cy="29237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 rot="10800000">
        <a:off x="1446357" y="2671917"/>
        <a:ext cx="161209" cy="175423"/>
      </dsp:txXfrm>
    </dsp:sp>
    <dsp:sp modelId="{5D61A9E0-0316-40AC-8ABB-3F86B2A0A178}">
      <dsp:nvSpPr>
        <dsp:cNvPr id="0" name=""/>
        <dsp:cNvSpPr/>
      </dsp:nvSpPr>
      <dsp:spPr>
        <a:xfrm>
          <a:off x="402344" y="2326483"/>
          <a:ext cx="866291" cy="866291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我的错题</a:t>
          </a:r>
        </a:p>
      </dsp:txBody>
      <dsp:txXfrm>
        <a:off x="529209" y="2453348"/>
        <a:ext cx="612561" cy="612561"/>
      </dsp:txXfrm>
    </dsp:sp>
    <dsp:sp modelId="{091F393C-7B73-43FA-8E0B-B3D8D978BB87}">
      <dsp:nvSpPr>
        <dsp:cNvPr id="0" name=""/>
        <dsp:cNvSpPr/>
      </dsp:nvSpPr>
      <dsp:spPr>
        <a:xfrm rot="15120000">
          <a:off x="521366" y="2001064"/>
          <a:ext cx="230299" cy="29237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 rot="10800000">
        <a:off x="566586" y="2092393"/>
        <a:ext cx="161209" cy="175423"/>
      </dsp:txXfrm>
    </dsp:sp>
    <dsp:sp modelId="{B8A7BB57-89AA-4FAB-BC0E-C98832155DB0}">
      <dsp:nvSpPr>
        <dsp:cNvPr id="0" name=""/>
        <dsp:cNvSpPr/>
      </dsp:nvSpPr>
      <dsp:spPr>
        <a:xfrm>
          <a:off x="369" y="1089330"/>
          <a:ext cx="866291" cy="866291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师生交流</a:t>
          </a:r>
        </a:p>
      </dsp:txBody>
      <dsp:txXfrm>
        <a:off x="127234" y="1216195"/>
        <a:ext cx="612561" cy="612561"/>
      </dsp:txXfrm>
    </dsp:sp>
    <dsp:sp modelId="{5259E9A7-49AE-4E0C-BC03-C04798783A9D}">
      <dsp:nvSpPr>
        <dsp:cNvPr id="0" name=""/>
        <dsp:cNvSpPr/>
      </dsp:nvSpPr>
      <dsp:spPr>
        <a:xfrm rot="19440000">
          <a:off x="839284" y="997819"/>
          <a:ext cx="230299" cy="29237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rgbClr val="C00000"/>
            </a:gs>
            <a:gs pos="100000">
              <a:schemeClr val="bg1"/>
            </a:gs>
            <a:gs pos="100000">
              <a:schemeClr val="bg1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845882" y="1076599"/>
        <a:ext cx="161209" cy="1754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A941D9-5A0A-4EEE-B41F-90EAF3DA0D50}">
      <dsp:nvSpPr>
        <dsp:cNvPr id="0" name=""/>
        <dsp:cNvSpPr/>
      </dsp:nvSpPr>
      <dsp:spPr>
        <a:xfrm>
          <a:off x="1258428" y="43949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kern="1200" dirty="0"/>
            <a:t>录入答案</a:t>
          </a:r>
          <a:endParaRPr lang="zh-CN" altLang="en-US" sz="1400" kern="1200" dirty="0"/>
        </a:p>
      </dsp:txBody>
      <dsp:txXfrm>
        <a:off x="1410079" y="195600"/>
        <a:ext cx="732234" cy="732234"/>
      </dsp:txXfrm>
    </dsp:sp>
    <dsp:sp modelId="{9C7C2E31-B38F-4231-8630-56032A06E8A1}">
      <dsp:nvSpPr>
        <dsp:cNvPr id="0" name=""/>
        <dsp:cNvSpPr/>
      </dsp:nvSpPr>
      <dsp:spPr>
        <a:xfrm rot="2160000">
          <a:off x="2261172" y="839230"/>
          <a:ext cx="275011" cy="3494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rgbClr val="C00000"/>
            </a:gs>
            <a:gs pos="100000">
              <a:schemeClr val="bg1"/>
            </a:gs>
            <a:gs pos="100000">
              <a:schemeClr val="bg1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2269050" y="884882"/>
        <a:ext cx="192508" cy="209695"/>
      </dsp:txXfrm>
    </dsp:sp>
    <dsp:sp modelId="{0CA93104-4B9F-4B51-B307-6B500823AAE9}">
      <dsp:nvSpPr>
        <dsp:cNvPr id="0" name=""/>
        <dsp:cNvSpPr/>
      </dsp:nvSpPr>
      <dsp:spPr>
        <a:xfrm>
          <a:off x="2515985" y="957618"/>
          <a:ext cx="1035536" cy="1035536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互评作业</a:t>
          </a:r>
        </a:p>
      </dsp:txBody>
      <dsp:txXfrm>
        <a:off x="2667636" y="1109269"/>
        <a:ext cx="732234" cy="732234"/>
      </dsp:txXfrm>
    </dsp:sp>
    <dsp:sp modelId="{B70A5129-CC25-41C4-9281-54961041F7EA}">
      <dsp:nvSpPr>
        <dsp:cNvPr id="0" name=""/>
        <dsp:cNvSpPr/>
      </dsp:nvSpPr>
      <dsp:spPr>
        <a:xfrm rot="6480000">
          <a:off x="2658480" y="2032410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2712479" y="2063076"/>
        <a:ext cx="192508" cy="209695"/>
      </dsp:txXfrm>
    </dsp:sp>
    <dsp:sp modelId="{9B1E1CCC-089E-4522-9CCF-3F16EC649B13}">
      <dsp:nvSpPr>
        <dsp:cNvPr id="0" name=""/>
        <dsp:cNvSpPr/>
      </dsp:nvSpPr>
      <dsp:spPr>
        <a:xfrm>
          <a:off x="2035641" y="2435964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成绩分析</a:t>
          </a:r>
        </a:p>
      </dsp:txBody>
      <dsp:txXfrm>
        <a:off x="2187292" y="2587615"/>
        <a:ext cx="732234" cy="732234"/>
      </dsp:txXfrm>
    </dsp:sp>
    <dsp:sp modelId="{12C7E717-853D-4C49-AB08-AA3E0149581E}">
      <dsp:nvSpPr>
        <dsp:cNvPr id="0" name=""/>
        <dsp:cNvSpPr/>
      </dsp:nvSpPr>
      <dsp:spPr>
        <a:xfrm rot="10800000">
          <a:off x="1646474" y="2778986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1728977" y="2848885"/>
        <a:ext cx="192508" cy="209695"/>
      </dsp:txXfrm>
    </dsp:sp>
    <dsp:sp modelId="{5D61A9E0-0316-40AC-8ABB-3F86B2A0A178}">
      <dsp:nvSpPr>
        <dsp:cNvPr id="0" name=""/>
        <dsp:cNvSpPr/>
      </dsp:nvSpPr>
      <dsp:spPr>
        <a:xfrm>
          <a:off x="481215" y="2435964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我的错题</a:t>
          </a:r>
        </a:p>
      </dsp:txBody>
      <dsp:txXfrm>
        <a:off x="632866" y="2587615"/>
        <a:ext cx="732234" cy="732234"/>
      </dsp:txXfrm>
    </dsp:sp>
    <dsp:sp modelId="{091F393C-7B73-43FA-8E0B-B3D8D978BB87}">
      <dsp:nvSpPr>
        <dsp:cNvPr id="0" name=""/>
        <dsp:cNvSpPr/>
      </dsp:nvSpPr>
      <dsp:spPr>
        <a:xfrm rot="15120000">
          <a:off x="623711" y="2047215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677710" y="2156347"/>
        <a:ext cx="192508" cy="209695"/>
      </dsp:txXfrm>
    </dsp:sp>
    <dsp:sp modelId="{B8A7BB57-89AA-4FAB-BC0E-C98832155DB0}">
      <dsp:nvSpPr>
        <dsp:cNvPr id="0" name=""/>
        <dsp:cNvSpPr/>
      </dsp:nvSpPr>
      <dsp:spPr>
        <a:xfrm>
          <a:off x="871" y="957618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师生交流</a:t>
          </a:r>
        </a:p>
      </dsp:txBody>
      <dsp:txXfrm>
        <a:off x="152522" y="1109269"/>
        <a:ext cx="732234" cy="732234"/>
      </dsp:txXfrm>
    </dsp:sp>
    <dsp:sp modelId="{5259E9A7-49AE-4E0C-BC03-C04798783A9D}">
      <dsp:nvSpPr>
        <dsp:cNvPr id="0" name=""/>
        <dsp:cNvSpPr/>
      </dsp:nvSpPr>
      <dsp:spPr>
        <a:xfrm rot="19440000">
          <a:off x="1003615" y="848380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1011493" y="942526"/>
        <a:ext cx="192508" cy="2096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BEF130-4CA4-4456-8454-FC5AC41E4AA3}">
      <dsp:nvSpPr>
        <dsp:cNvPr id="0" name=""/>
        <dsp:cNvSpPr/>
      </dsp:nvSpPr>
      <dsp:spPr>
        <a:xfrm>
          <a:off x="1258428" y="43949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录入答案</a:t>
          </a:r>
        </a:p>
      </dsp:txBody>
      <dsp:txXfrm>
        <a:off x="1410079" y="195600"/>
        <a:ext cx="732234" cy="732234"/>
      </dsp:txXfrm>
    </dsp:sp>
    <dsp:sp modelId="{AC1D807D-3C8F-467E-A4FF-6D8740E03FF7}">
      <dsp:nvSpPr>
        <dsp:cNvPr id="0" name=""/>
        <dsp:cNvSpPr/>
      </dsp:nvSpPr>
      <dsp:spPr>
        <a:xfrm rot="2160000">
          <a:off x="2261172" y="839230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2269050" y="884882"/>
        <a:ext cx="192508" cy="209695"/>
      </dsp:txXfrm>
    </dsp:sp>
    <dsp:sp modelId="{0CA93104-4B9F-4B51-B307-6B500823AAE9}">
      <dsp:nvSpPr>
        <dsp:cNvPr id="0" name=""/>
        <dsp:cNvSpPr/>
      </dsp:nvSpPr>
      <dsp:spPr>
        <a:xfrm>
          <a:off x="2515985" y="957618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互评作业</a:t>
          </a:r>
        </a:p>
      </dsp:txBody>
      <dsp:txXfrm>
        <a:off x="2667636" y="1109269"/>
        <a:ext cx="732234" cy="732234"/>
      </dsp:txXfrm>
    </dsp:sp>
    <dsp:sp modelId="{B70A5129-CC25-41C4-9281-54961041F7EA}">
      <dsp:nvSpPr>
        <dsp:cNvPr id="0" name=""/>
        <dsp:cNvSpPr/>
      </dsp:nvSpPr>
      <dsp:spPr>
        <a:xfrm rot="6480000">
          <a:off x="2658480" y="2032410"/>
          <a:ext cx="275011" cy="3494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rgbClr val="C00000"/>
            </a:gs>
            <a:gs pos="100000">
              <a:schemeClr val="bg1"/>
            </a:gs>
            <a:gs pos="100000">
              <a:schemeClr val="bg1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2712479" y="2063076"/>
        <a:ext cx="192508" cy="209695"/>
      </dsp:txXfrm>
    </dsp:sp>
    <dsp:sp modelId="{9B1E1CCC-089E-4522-9CCF-3F16EC649B13}">
      <dsp:nvSpPr>
        <dsp:cNvPr id="0" name=""/>
        <dsp:cNvSpPr/>
      </dsp:nvSpPr>
      <dsp:spPr>
        <a:xfrm>
          <a:off x="2035641" y="2435964"/>
          <a:ext cx="1035536" cy="1035536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成绩分析</a:t>
          </a:r>
        </a:p>
      </dsp:txBody>
      <dsp:txXfrm>
        <a:off x="2187292" y="2587615"/>
        <a:ext cx="732234" cy="732234"/>
      </dsp:txXfrm>
    </dsp:sp>
    <dsp:sp modelId="{12C7E717-853D-4C49-AB08-AA3E0149581E}">
      <dsp:nvSpPr>
        <dsp:cNvPr id="0" name=""/>
        <dsp:cNvSpPr/>
      </dsp:nvSpPr>
      <dsp:spPr>
        <a:xfrm rot="10800000">
          <a:off x="1646474" y="2778986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1728977" y="2848885"/>
        <a:ext cx="192508" cy="209695"/>
      </dsp:txXfrm>
    </dsp:sp>
    <dsp:sp modelId="{5D61A9E0-0316-40AC-8ABB-3F86B2A0A178}">
      <dsp:nvSpPr>
        <dsp:cNvPr id="0" name=""/>
        <dsp:cNvSpPr/>
      </dsp:nvSpPr>
      <dsp:spPr>
        <a:xfrm>
          <a:off x="481215" y="2435964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我的错题</a:t>
          </a:r>
        </a:p>
      </dsp:txBody>
      <dsp:txXfrm>
        <a:off x="632866" y="2587615"/>
        <a:ext cx="732234" cy="732234"/>
      </dsp:txXfrm>
    </dsp:sp>
    <dsp:sp modelId="{091F393C-7B73-43FA-8E0B-B3D8D978BB87}">
      <dsp:nvSpPr>
        <dsp:cNvPr id="0" name=""/>
        <dsp:cNvSpPr/>
      </dsp:nvSpPr>
      <dsp:spPr>
        <a:xfrm rot="15120000">
          <a:off x="623711" y="2047215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677710" y="2156347"/>
        <a:ext cx="192508" cy="209695"/>
      </dsp:txXfrm>
    </dsp:sp>
    <dsp:sp modelId="{B8A7BB57-89AA-4FAB-BC0E-C98832155DB0}">
      <dsp:nvSpPr>
        <dsp:cNvPr id="0" name=""/>
        <dsp:cNvSpPr/>
      </dsp:nvSpPr>
      <dsp:spPr>
        <a:xfrm>
          <a:off x="871" y="957618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师生交流</a:t>
          </a:r>
        </a:p>
      </dsp:txBody>
      <dsp:txXfrm>
        <a:off x="152522" y="1109269"/>
        <a:ext cx="732234" cy="732234"/>
      </dsp:txXfrm>
    </dsp:sp>
    <dsp:sp modelId="{5259E9A7-49AE-4E0C-BC03-C04798783A9D}">
      <dsp:nvSpPr>
        <dsp:cNvPr id="0" name=""/>
        <dsp:cNvSpPr/>
      </dsp:nvSpPr>
      <dsp:spPr>
        <a:xfrm rot="19440000">
          <a:off x="1003615" y="848380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1011493" y="942526"/>
        <a:ext cx="192508" cy="20969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BEF130-4CA4-4456-8454-FC5AC41E4AA3}">
      <dsp:nvSpPr>
        <dsp:cNvPr id="0" name=""/>
        <dsp:cNvSpPr/>
      </dsp:nvSpPr>
      <dsp:spPr>
        <a:xfrm>
          <a:off x="1258428" y="86817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录入答案</a:t>
          </a:r>
        </a:p>
      </dsp:txBody>
      <dsp:txXfrm>
        <a:off x="1410079" y="238468"/>
        <a:ext cx="732234" cy="732234"/>
      </dsp:txXfrm>
    </dsp:sp>
    <dsp:sp modelId="{AC1D807D-3C8F-467E-A4FF-6D8740E03FF7}">
      <dsp:nvSpPr>
        <dsp:cNvPr id="0" name=""/>
        <dsp:cNvSpPr/>
      </dsp:nvSpPr>
      <dsp:spPr>
        <a:xfrm rot="2160000">
          <a:off x="2261171" y="882097"/>
          <a:ext cx="275009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2269049" y="927749"/>
        <a:ext cx="192506" cy="209695"/>
      </dsp:txXfrm>
    </dsp:sp>
    <dsp:sp modelId="{0CA93104-4B9F-4B51-B307-6B500823AAE9}">
      <dsp:nvSpPr>
        <dsp:cNvPr id="0" name=""/>
        <dsp:cNvSpPr/>
      </dsp:nvSpPr>
      <dsp:spPr>
        <a:xfrm>
          <a:off x="2515982" y="1000484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互评作业</a:t>
          </a:r>
        </a:p>
      </dsp:txBody>
      <dsp:txXfrm>
        <a:off x="2667633" y="1152135"/>
        <a:ext cx="732234" cy="732234"/>
      </dsp:txXfrm>
    </dsp:sp>
    <dsp:sp modelId="{B70A5129-CC25-41C4-9281-54961041F7EA}">
      <dsp:nvSpPr>
        <dsp:cNvPr id="0" name=""/>
        <dsp:cNvSpPr/>
      </dsp:nvSpPr>
      <dsp:spPr>
        <a:xfrm rot="6510078">
          <a:off x="2669138" y="2054444"/>
          <a:ext cx="253434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2719216" y="2088293"/>
        <a:ext cx="177404" cy="209695"/>
      </dsp:txXfrm>
    </dsp:sp>
    <dsp:sp modelId="{9B1E1CCC-089E-4522-9CCF-3F16EC649B13}">
      <dsp:nvSpPr>
        <dsp:cNvPr id="0" name=""/>
        <dsp:cNvSpPr/>
      </dsp:nvSpPr>
      <dsp:spPr>
        <a:xfrm>
          <a:off x="2035641" y="2435964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成绩分析</a:t>
          </a:r>
        </a:p>
      </dsp:txBody>
      <dsp:txXfrm>
        <a:off x="2187292" y="2587615"/>
        <a:ext cx="732234" cy="732234"/>
      </dsp:txXfrm>
    </dsp:sp>
    <dsp:sp modelId="{12C7E717-853D-4C49-AB08-AA3E0149581E}">
      <dsp:nvSpPr>
        <dsp:cNvPr id="0" name=""/>
        <dsp:cNvSpPr/>
      </dsp:nvSpPr>
      <dsp:spPr>
        <a:xfrm rot="10800000">
          <a:off x="1646474" y="2778986"/>
          <a:ext cx="275011" cy="3494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rgbClr val="C00000"/>
            </a:gs>
            <a:gs pos="100000">
              <a:schemeClr val="bg1"/>
            </a:gs>
            <a:gs pos="100000">
              <a:schemeClr val="bg1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1728977" y="2848885"/>
        <a:ext cx="192508" cy="209695"/>
      </dsp:txXfrm>
    </dsp:sp>
    <dsp:sp modelId="{5D61A9E0-0316-40AC-8ABB-3F86B2A0A178}">
      <dsp:nvSpPr>
        <dsp:cNvPr id="0" name=""/>
        <dsp:cNvSpPr/>
      </dsp:nvSpPr>
      <dsp:spPr>
        <a:xfrm>
          <a:off x="481215" y="2435964"/>
          <a:ext cx="1035536" cy="1035536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我的错题</a:t>
          </a:r>
        </a:p>
      </dsp:txBody>
      <dsp:txXfrm>
        <a:off x="632866" y="2587615"/>
        <a:ext cx="732234" cy="732234"/>
      </dsp:txXfrm>
    </dsp:sp>
    <dsp:sp modelId="{091F393C-7B73-43FA-8E0B-B3D8D978BB87}">
      <dsp:nvSpPr>
        <dsp:cNvPr id="0" name=""/>
        <dsp:cNvSpPr/>
      </dsp:nvSpPr>
      <dsp:spPr>
        <a:xfrm rot="15089922">
          <a:off x="634372" y="2068047"/>
          <a:ext cx="253434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684450" y="2173996"/>
        <a:ext cx="177404" cy="209695"/>
      </dsp:txXfrm>
    </dsp:sp>
    <dsp:sp modelId="{B8A7BB57-89AA-4FAB-BC0E-C98832155DB0}">
      <dsp:nvSpPr>
        <dsp:cNvPr id="0" name=""/>
        <dsp:cNvSpPr/>
      </dsp:nvSpPr>
      <dsp:spPr>
        <a:xfrm>
          <a:off x="874" y="1000484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师生交流</a:t>
          </a:r>
        </a:p>
      </dsp:txBody>
      <dsp:txXfrm>
        <a:off x="152525" y="1152135"/>
        <a:ext cx="732234" cy="732234"/>
      </dsp:txXfrm>
    </dsp:sp>
    <dsp:sp modelId="{5259E9A7-49AE-4E0C-BC03-C04798783A9D}">
      <dsp:nvSpPr>
        <dsp:cNvPr id="0" name=""/>
        <dsp:cNvSpPr/>
      </dsp:nvSpPr>
      <dsp:spPr>
        <a:xfrm rot="19440000">
          <a:off x="1003618" y="891247"/>
          <a:ext cx="275009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1011496" y="985393"/>
        <a:ext cx="192506" cy="20969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BEF130-4CA4-4456-8454-FC5AC41E4AA3}">
      <dsp:nvSpPr>
        <dsp:cNvPr id="0" name=""/>
        <dsp:cNvSpPr/>
      </dsp:nvSpPr>
      <dsp:spPr>
        <a:xfrm>
          <a:off x="1258428" y="43949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录入答案</a:t>
          </a:r>
        </a:p>
      </dsp:txBody>
      <dsp:txXfrm>
        <a:off x="1410079" y="195600"/>
        <a:ext cx="732234" cy="732234"/>
      </dsp:txXfrm>
    </dsp:sp>
    <dsp:sp modelId="{AC1D807D-3C8F-467E-A4FF-6D8740E03FF7}">
      <dsp:nvSpPr>
        <dsp:cNvPr id="0" name=""/>
        <dsp:cNvSpPr/>
      </dsp:nvSpPr>
      <dsp:spPr>
        <a:xfrm rot="2160000">
          <a:off x="2261172" y="839230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2269050" y="884882"/>
        <a:ext cx="192508" cy="209695"/>
      </dsp:txXfrm>
    </dsp:sp>
    <dsp:sp modelId="{0CA93104-4B9F-4B51-B307-6B500823AAE9}">
      <dsp:nvSpPr>
        <dsp:cNvPr id="0" name=""/>
        <dsp:cNvSpPr/>
      </dsp:nvSpPr>
      <dsp:spPr>
        <a:xfrm>
          <a:off x="2515985" y="957618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互评作业</a:t>
          </a:r>
        </a:p>
      </dsp:txBody>
      <dsp:txXfrm>
        <a:off x="2667636" y="1109269"/>
        <a:ext cx="732234" cy="732234"/>
      </dsp:txXfrm>
    </dsp:sp>
    <dsp:sp modelId="{B70A5129-CC25-41C4-9281-54961041F7EA}">
      <dsp:nvSpPr>
        <dsp:cNvPr id="0" name=""/>
        <dsp:cNvSpPr/>
      </dsp:nvSpPr>
      <dsp:spPr>
        <a:xfrm rot="6480000">
          <a:off x="2658480" y="2032410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2712479" y="2063076"/>
        <a:ext cx="192508" cy="209695"/>
      </dsp:txXfrm>
    </dsp:sp>
    <dsp:sp modelId="{9B1E1CCC-089E-4522-9CCF-3F16EC649B13}">
      <dsp:nvSpPr>
        <dsp:cNvPr id="0" name=""/>
        <dsp:cNvSpPr/>
      </dsp:nvSpPr>
      <dsp:spPr>
        <a:xfrm>
          <a:off x="2035641" y="2435964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成绩分析</a:t>
          </a:r>
        </a:p>
      </dsp:txBody>
      <dsp:txXfrm>
        <a:off x="2187292" y="2587615"/>
        <a:ext cx="732234" cy="732234"/>
      </dsp:txXfrm>
    </dsp:sp>
    <dsp:sp modelId="{12C7E717-853D-4C49-AB08-AA3E0149581E}">
      <dsp:nvSpPr>
        <dsp:cNvPr id="0" name=""/>
        <dsp:cNvSpPr/>
      </dsp:nvSpPr>
      <dsp:spPr>
        <a:xfrm rot="10800000">
          <a:off x="1646474" y="2778986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1728977" y="2848885"/>
        <a:ext cx="192508" cy="209695"/>
      </dsp:txXfrm>
    </dsp:sp>
    <dsp:sp modelId="{5D61A9E0-0316-40AC-8ABB-3F86B2A0A178}">
      <dsp:nvSpPr>
        <dsp:cNvPr id="0" name=""/>
        <dsp:cNvSpPr/>
      </dsp:nvSpPr>
      <dsp:spPr>
        <a:xfrm>
          <a:off x="481215" y="2435964"/>
          <a:ext cx="1035536" cy="1035536"/>
        </a:xfrm>
        <a:prstGeom prst="ellipse">
          <a:avLst/>
        </a:prstGeom>
        <a:solidFill>
          <a:schemeClr val="tx1">
            <a:lumMod val="60000"/>
            <a:lumOff val="40000"/>
          </a:schemeClr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我的错题</a:t>
          </a:r>
        </a:p>
      </dsp:txBody>
      <dsp:txXfrm>
        <a:off x="632866" y="2587615"/>
        <a:ext cx="732234" cy="732234"/>
      </dsp:txXfrm>
    </dsp:sp>
    <dsp:sp modelId="{091F393C-7B73-43FA-8E0B-B3D8D978BB87}">
      <dsp:nvSpPr>
        <dsp:cNvPr id="0" name=""/>
        <dsp:cNvSpPr/>
      </dsp:nvSpPr>
      <dsp:spPr>
        <a:xfrm rot="15120000">
          <a:off x="623711" y="2047215"/>
          <a:ext cx="275011" cy="3494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rgbClr val="C00000"/>
            </a:gs>
            <a:gs pos="100000">
              <a:schemeClr val="bg1"/>
            </a:gs>
            <a:gs pos="100000">
              <a:schemeClr val="bg1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677710" y="2156347"/>
        <a:ext cx="192508" cy="209695"/>
      </dsp:txXfrm>
    </dsp:sp>
    <dsp:sp modelId="{B8A7BB57-89AA-4FAB-BC0E-C98832155DB0}">
      <dsp:nvSpPr>
        <dsp:cNvPr id="0" name=""/>
        <dsp:cNvSpPr/>
      </dsp:nvSpPr>
      <dsp:spPr>
        <a:xfrm>
          <a:off x="871" y="957618"/>
          <a:ext cx="1035536" cy="1035536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rgbClr val="99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师生交流</a:t>
          </a:r>
        </a:p>
      </dsp:txBody>
      <dsp:txXfrm>
        <a:off x="152522" y="1109269"/>
        <a:ext cx="732234" cy="732234"/>
      </dsp:txXfrm>
    </dsp:sp>
    <dsp:sp modelId="{5259E9A7-49AE-4E0C-BC03-C04798783A9D}">
      <dsp:nvSpPr>
        <dsp:cNvPr id="0" name=""/>
        <dsp:cNvSpPr/>
      </dsp:nvSpPr>
      <dsp:spPr>
        <a:xfrm rot="19440000">
          <a:off x="1003615" y="848380"/>
          <a:ext cx="275011" cy="3494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1011493" y="942526"/>
        <a:ext cx="192508" cy="2096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9AFC5-99AF-4ECD-ADA2-A02C9910B3E9}">
      <dsp:nvSpPr>
        <dsp:cNvPr id="0" name=""/>
        <dsp:cNvSpPr/>
      </dsp:nvSpPr>
      <dsp:spPr>
        <a:xfrm>
          <a:off x="0" y="1305339"/>
          <a:ext cx="1956211" cy="195621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52D42B-95FB-4D90-881F-C0932141B0E5}">
      <dsp:nvSpPr>
        <dsp:cNvPr id="0" name=""/>
        <dsp:cNvSpPr/>
      </dsp:nvSpPr>
      <dsp:spPr>
        <a:xfrm>
          <a:off x="978105" y="1305339"/>
          <a:ext cx="2282246" cy="195621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C00000"/>
          </a:solidFill>
          <a:prstDash val="solid"/>
          <a:miter lim="800000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>
              <a:solidFill>
                <a:schemeClr val="bg1">
                  <a:lumMod val="50000"/>
                </a:schemeClr>
              </a:solidFill>
            </a:rPr>
            <a:t>过程管理</a:t>
          </a:r>
        </a:p>
      </dsp:txBody>
      <dsp:txXfrm>
        <a:off x="978105" y="1305339"/>
        <a:ext cx="2282246" cy="415694"/>
      </dsp:txXfrm>
    </dsp:sp>
    <dsp:sp modelId="{FB510730-A224-458C-AF09-5A107AA734EB}">
      <dsp:nvSpPr>
        <dsp:cNvPr id="0" name=""/>
        <dsp:cNvSpPr/>
      </dsp:nvSpPr>
      <dsp:spPr>
        <a:xfrm>
          <a:off x="256752" y="1721034"/>
          <a:ext cx="1442705" cy="144270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DE5DAC-302A-414F-A9DA-F6C20B696298}">
      <dsp:nvSpPr>
        <dsp:cNvPr id="0" name=""/>
        <dsp:cNvSpPr/>
      </dsp:nvSpPr>
      <dsp:spPr>
        <a:xfrm>
          <a:off x="978105" y="1721034"/>
          <a:ext cx="2282246" cy="144270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C00000"/>
          </a:solidFill>
          <a:prstDash val="solid"/>
          <a:miter lim="800000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>
              <a:solidFill>
                <a:schemeClr val="bg1">
                  <a:lumMod val="50000"/>
                </a:schemeClr>
              </a:solidFill>
            </a:rPr>
            <a:t>数据统计和分析</a:t>
          </a:r>
        </a:p>
      </dsp:txBody>
      <dsp:txXfrm>
        <a:off x="978105" y="1721034"/>
        <a:ext cx="2282246" cy="415694"/>
      </dsp:txXfrm>
    </dsp:sp>
    <dsp:sp modelId="{486472B0-6296-4056-94A3-D6D52AAC1A59}">
      <dsp:nvSpPr>
        <dsp:cNvPr id="0" name=""/>
        <dsp:cNvSpPr/>
      </dsp:nvSpPr>
      <dsp:spPr>
        <a:xfrm>
          <a:off x="513505" y="2136729"/>
          <a:ext cx="929200" cy="929200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43723E-DCF9-4506-8B7D-DFC39B7F10CE}">
      <dsp:nvSpPr>
        <dsp:cNvPr id="0" name=""/>
        <dsp:cNvSpPr/>
      </dsp:nvSpPr>
      <dsp:spPr>
        <a:xfrm>
          <a:off x="978105" y="2136729"/>
          <a:ext cx="2282246" cy="9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C00000"/>
          </a:solidFill>
          <a:prstDash val="solid"/>
          <a:miter lim="800000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>
              <a:solidFill>
                <a:schemeClr val="bg1">
                  <a:lumMod val="50000"/>
                </a:schemeClr>
              </a:solidFill>
            </a:rPr>
            <a:t>监管和评价</a:t>
          </a:r>
        </a:p>
      </dsp:txBody>
      <dsp:txXfrm>
        <a:off x="978105" y="2136729"/>
        <a:ext cx="2282246" cy="415694"/>
      </dsp:txXfrm>
    </dsp:sp>
    <dsp:sp modelId="{82041986-C0CE-4943-BF0A-1EB40D2B7356}">
      <dsp:nvSpPr>
        <dsp:cNvPr id="0" name=""/>
        <dsp:cNvSpPr/>
      </dsp:nvSpPr>
      <dsp:spPr>
        <a:xfrm>
          <a:off x="770258" y="2552424"/>
          <a:ext cx="415694" cy="415694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00C400-2F7E-4352-A26D-C2EF77DCD9E9}">
      <dsp:nvSpPr>
        <dsp:cNvPr id="0" name=""/>
        <dsp:cNvSpPr/>
      </dsp:nvSpPr>
      <dsp:spPr>
        <a:xfrm>
          <a:off x="978105" y="2552424"/>
          <a:ext cx="2282246" cy="41569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C00000"/>
          </a:solidFill>
          <a:prstDash val="solid"/>
          <a:miter lim="800000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>
              <a:solidFill>
                <a:schemeClr val="bg1">
                  <a:lumMod val="50000"/>
                </a:schemeClr>
              </a:solidFill>
            </a:rPr>
            <a:t>师生、生生互动</a:t>
          </a:r>
        </a:p>
      </dsp:txBody>
      <dsp:txXfrm>
        <a:off x="978105" y="2552424"/>
        <a:ext cx="2282246" cy="4156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0.80487</cdr:x>
      <cdr:y>0.14631</cdr:y>
    </cdr:from>
    <cdr:to>
      <cdr:x>0.98157</cdr:x>
      <cdr:y>0.20087</cdr:y>
    </cdr:to>
    <cdr:sp macro="" textlink="">
      <cdr:nvSpPr>
        <cdr:cNvPr id="2" name="文本框 1"/>
        <cdr:cNvSpPr txBox="1"/>
      </cdr:nvSpPr>
      <cdr:spPr>
        <a:xfrm xmlns:a="http://schemas.openxmlformats.org/drawingml/2006/main">
          <a:off x="9119468" y="862779"/>
          <a:ext cx="2002071" cy="3217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zh-CN" altLang="en-US" sz="1100" dirty="0">
              <a:solidFill>
                <a:schemeClr val="bg1"/>
              </a:solidFill>
            </a:rPr>
            <a:t>平均访问时长：</a:t>
          </a:r>
          <a:r>
            <a:rPr lang="en-US" altLang="zh-CN" sz="1100" dirty="0">
              <a:solidFill>
                <a:schemeClr val="bg1"/>
              </a:solidFill>
            </a:rPr>
            <a:t>8</a:t>
          </a:r>
          <a:r>
            <a:rPr lang="zh-CN" altLang="en-US" sz="1100" dirty="0">
              <a:solidFill>
                <a:schemeClr val="bg1"/>
              </a:solidFill>
            </a:rPr>
            <a:t>分</a:t>
          </a:r>
          <a:r>
            <a:rPr lang="en-US" altLang="zh-CN" sz="1100" dirty="0">
              <a:solidFill>
                <a:schemeClr val="bg1"/>
              </a:solidFill>
            </a:rPr>
            <a:t>46</a:t>
          </a:r>
          <a:r>
            <a:rPr lang="zh-CN" altLang="en-US" sz="1100" dirty="0">
              <a:solidFill>
                <a:schemeClr val="bg1"/>
              </a:solidFill>
            </a:rPr>
            <a:t>秒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F6DBA-9E44-AB46-98E4-EBE8649FCD3A}" type="datetimeFigureOut">
              <a:rPr kumimoji="1" lang="zh-CN" altLang="en-US" smtClean="0"/>
              <a:pPr/>
              <a:t>2017/5/31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4E5248-6BF1-0948-8519-B1D1E1D9F5AE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0385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jpeg>
</file>

<file path=ppt/media/image13.gif>
</file>

<file path=ppt/media/image14.pn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jpeg>
</file>

<file path=ppt/media/image52.jpeg>
</file>

<file path=ppt/media/image53.png>
</file>

<file path=ppt/media/image54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6404E-3C9B-4923-B6CD-54E1F03B9CF7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7F7D14-02B9-4A8C-9D20-1192EF1148D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366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各位领导，各位老师，大家好，我是北京凤凰学易科技有限公司的詹飞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，今天由我向大家介绍一下学易作业管评系统。</a:t>
            </a:r>
            <a:endParaRPr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48823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学生在这个系统中可以做</a:t>
            </a:r>
            <a:r>
              <a:rPr lang="en-US" altLang="zh-CN" dirty="0"/>
              <a:t>5</a:t>
            </a:r>
            <a:r>
              <a:rPr lang="zh-CN" altLang="en-US" dirty="0"/>
              <a:t>件事情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9729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学生可以看看正确答案，答案解析和其他同学的答案，也是一个可以开拓思维的的形式。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6998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对于成绩分析，学生既可以看到标杆，也可以看到自己在班级和年级的排名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547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整个假期过程中，可能交流不顺，利用师生交流模块，学生可以和其他同学及教师随时交流、互动、讨论，让大家假期不再孤单。接下来我们再来看看老师们在系统中可以做哪些事情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86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题库中已有试题：</a:t>
            </a:r>
            <a:r>
              <a:rPr lang="en-US" altLang="zh-CN" dirty="0"/>
              <a:t>300</a:t>
            </a:r>
            <a:r>
              <a:rPr lang="zh-CN" altLang="en-US" dirty="0"/>
              <a:t>多</a:t>
            </a:r>
            <a:r>
              <a:rPr lang="en-US" altLang="zh-CN" dirty="0"/>
              <a:t>w</a:t>
            </a:r>
            <a:r>
              <a:rPr lang="zh-CN" altLang="en-US" dirty="0"/>
              <a:t>道，每日的更新量在</a:t>
            </a:r>
            <a:r>
              <a:rPr lang="en-US" altLang="zh-CN" dirty="0"/>
              <a:t>3000</a:t>
            </a:r>
            <a:r>
              <a:rPr lang="zh-CN" altLang="en-US" dirty="0"/>
              <a:t>道左右</a:t>
            </a:r>
            <a:endParaRPr lang="en-US" altLang="zh-CN" dirty="0"/>
          </a:p>
          <a:p>
            <a:r>
              <a:rPr lang="zh-CN" altLang="en-US" dirty="0"/>
              <a:t>不但可以使用学校统一提供的作业，也可以根据自己班级的情况教师给学生准备作业</a:t>
            </a:r>
            <a:endParaRPr lang="en-US" altLang="zh-CN" dirty="0"/>
          </a:p>
          <a:p>
            <a:r>
              <a:rPr lang="zh-CN" altLang="en-US" dirty="0"/>
              <a:t>通过考点、章节、名校试卷、只能选题等多种方式进行组题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8371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自</a:t>
            </a:r>
            <a:r>
              <a:rPr lang="en-US" altLang="zh-CN" dirty="0"/>
              <a:t>2015</a:t>
            </a:r>
            <a:r>
              <a:rPr lang="zh-CN" altLang="en-US" dirty="0"/>
              <a:t>年至今，衡水中学已经使用了四个假期，大多数的学生和老师都积极参与，我们的产品也随之不断提升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81455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衡中已经在多次交流会上提到，作业管评系统给他们减轻了负担，提供了不小的帮助。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1564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>
                <a:solidFill>
                  <a:prstClr val="black"/>
                </a:solidFill>
              </a:rPr>
              <a:pPr/>
              <a:t>27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1517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dirty="0"/>
              <a:t>通过这几张图可以看出，各种维度的数据统计，多种形式的统计报表，让教学有据可查。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5170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近几年都在提的大数据，所以这些数据的意义对于每一位用户不言而喻，领导可以了解教师和学生的使用情况，教师可以掌握学生的学习情况，及时调整教学计划，学生可以了解自己的薄弱环节，进行查漏补缺。随之而来的另一个问题，也是我们的老师和家长非常关心的，用这样的教学系统，会不会需要学生大量的时间使用电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7840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我们今天从</a:t>
            </a:r>
            <a:r>
              <a:rPr lang="en-US" altLang="zh-CN" dirty="0"/>
              <a:t>4</a:t>
            </a:r>
            <a:r>
              <a:rPr lang="zh-CN" altLang="en-US" dirty="0"/>
              <a:t>个方面了解这套系统软件，分别是</a:t>
            </a:r>
            <a:r>
              <a:rPr lang="en-US" altLang="zh-CN" dirty="0"/>
              <a:t>1234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根据我们的调研，大部分学生每天的电脑使用时间都在半小时以内。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779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产品系出名门，是衡水中学多年假期作业管理的结晶，其次，我们减轻老师的负担，希望老师把精力投入到更有价值的地方。同时培养学生的学习习惯，并且解答了之前我们说到的家长的疑问，让家长了解并参与其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9394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学科网历史悠久、资源数量和种类众多，合作的学校遍布全国。得到了大家一致的认可。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3863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所以，让我们携手共赢，相信学易作业管评系统会给你带来一个不一样的假期。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965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首先，跟大家分享，我们为什么会要开发这款产品呢？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696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开学了，孩子辛辛苦苦做了一个假期的作业，但是呢，他们说，我们做了一个月的作业，最后老师就给我评了一个阅，学生的心理实际是有一些小失落的，对于有些学生说，下次假期作业是不是还要这么辛辛苦苦的做呢，有没有想偷工减料，浑水摸鱼的呢？我想，一定一定会有的，毕竟孩子的自律性是有限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048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老师们不能，新学期开始，面对堆积如山的作业、面对新学期的教学任务，面对上级的种种检查，面对各种教研活动、面对学生的个别辅导，他们没有时间。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7111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那么，校长呢？首先，校长很忙，他希望了解假期学生的作业情况，最好是直观、系统的了解，教师能做到吗？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5900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对于家长，他们也是有话说的，现在中国目前的家庭状况，对孩子的期望很高，对学校、对老师的要求也会很高。我想，大家看到这则新闻，作为校长、老师，也是有压力的。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35571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针对这样的刚需，学易作业管评系统应运而生，主要的目的就是为了完成假期学习过程的管理。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9198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那么我们是怎么实现的呢？一个是寻找合作学校，不闭门造车，形成合力，达到</a:t>
            </a:r>
            <a:r>
              <a:rPr lang="en-US" altLang="zh-CN" dirty="0"/>
              <a:t>1+1》2</a:t>
            </a:r>
            <a:r>
              <a:rPr lang="zh-CN" altLang="en-US" dirty="0"/>
              <a:t>的效果。再有就是精准的定位。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F7D14-02B9-4A8C-9D20-1192EF1148D1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317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组合 42"/>
          <p:cNvGrpSpPr/>
          <p:nvPr/>
        </p:nvGrpSpPr>
        <p:grpSpPr>
          <a:xfrm>
            <a:off x="0" y="-364728"/>
            <a:ext cx="12589868" cy="7222728"/>
            <a:chOff x="-2989942" y="-361224"/>
            <a:chExt cx="12589868" cy="7222728"/>
          </a:xfrm>
        </p:grpSpPr>
        <p:sp>
          <p:nvSpPr>
            <p:cNvPr id="44" name="矩形 43"/>
            <p:cNvSpPr/>
            <p:nvPr userDrawn="1"/>
          </p:nvSpPr>
          <p:spPr>
            <a:xfrm>
              <a:off x="-2989942" y="3504"/>
              <a:ext cx="12195740" cy="6858000"/>
            </a:xfrm>
            <a:prstGeom prst="rect">
              <a:avLst/>
            </a:prstGeom>
            <a:gradFill flip="none" rotWithShape="1">
              <a:gsLst>
                <a:gs pos="0">
                  <a:srgbClr val="DCDCDC"/>
                </a:gs>
                <a:gs pos="100000">
                  <a:schemeClr val="bg1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直角三角形 120"/>
            <p:cNvSpPr>
              <a:spLocks noChangeArrowheads="1"/>
            </p:cNvSpPr>
            <p:nvPr/>
          </p:nvSpPr>
          <p:spPr bwMode="auto">
            <a:xfrm rot="8990647">
              <a:off x="6032496" y="2799489"/>
              <a:ext cx="2226217" cy="1309049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6" name="直角三角形 121"/>
            <p:cNvSpPr>
              <a:spLocks noChangeArrowheads="1"/>
            </p:cNvSpPr>
            <p:nvPr/>
          </p:nvSpPr>
          <p:spPr bwMode="auto">
            <a:xfrm rot="5358376">
              <a:off x="5426187" y="4005050"/>
              <a:ext cx="2264591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7" name="直角三角形 122"/>
            <p:cNvSpPr>
              <a:spLocks noChangeArrowheads="1"/>
            </p:cNvSpPr>
            <p:nvPr/>
          </p:nvSpPr>
          <p:spPr bwMode="auto">
            <a:xfrm rot="1805345">
              <a:off x="6152476" y="5093669"/>
              <a:ext cx="2264591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8" name="任意多边形 47"/>
            <p:cNvSpPr>
              <a:spLocks noChangeArrowheads="1"/>
            </p:cNvSpPr>
            <p:nvPr/>
          </p:nvSpPr>
          <p:spPr bwMode="auto">
            <a:xfrm rot="19790647">
              <a:off x="7537627" y="5230434"/>
              <a:ext cx="1597713" cy="1309049"/>
            </a:xfrm>
            <a:custGeom>
              <a:avLst/>
              <a:gdLst>
                <a:gd name="connsiteX0" fmla="*/ 0 w 1597713"/>
                <a:gd name="connsiteY0" fmla="*/ 0 h 1309049"/>
                <a:gd name="connsiteX1" fmla="*/ 1597713 w 1597713"/>
                <a:gd name="connsiteY1" fmla="*/ 939480 h 1309049"/>
                <a:gd name="connsiteX2" fmla="*/ 1382999 w 1597713"/>
                <a:gd name="connsiteY2" fmla="*/ 1309049 h 1309049"/>
                <a:gd name="connsiteX3" fmla="*/ 0 w 1597713"/>
                <a:gd name="connsiteY3" fmla="*/ 1309049 h 130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713" h="1309049">
                  <a:moveTo>
                    <a:pt x="0" y="0"/>
                  </a:moveTo>
                  <a:lnTo>
                    <a:pt x="1597713" y="939480"/>
                  </a:lnTo>
                  <a:lnTo>
                    <a:pt x="1382999" y="1309049"/>
                  </a:lnTo>
                  <a:lnTo>
                    <a:pt x="0" y="1309049"/>
                  </a:lnTo>
                  <a:close/>
                </a:path>
              </a:pathLst>
            </a:cu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9" name="任意多边形 48"/>
            <p:cNvSpPr>
              <a:spLocks noChangeArrowheads="1"/>
            </p:cNvSpPr>
            <p:nvPr/>
          </p:nvSpPr>
          <p:spPr bwMode="auto">
            <a:xfrm rot="16084695">
              <a:off x="8359952" y="4863961"/>
              <a:ext cx="1056335" cy="600268"/>
            </a:xfrm>
            <a:custGeom>
              <a:avLst/>
              <a:gdLst>
                <a:gd name="connsiteX0" fmla="*/ 1056335 w 1056335"/>
                <a:gd name="connsiteY0" fmla="*/ 600268 h 600268"/>
                <a:gd name="connsiteX1" fmla="*/ 0 w 1056335"/>
                <a:gd name="connsiteY1" fmla="*/ 564825 h 600268"/>
                <a:gd name="connsiteX2" fmla="*/ 0 w 1056335"/>
                <a:gd name="connsiteY2" fmla="*/ 0 h 600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335" h="600268">
                  <a:moveTo>
                    <a:pt x="1056335" y="600268"/>
                  </a:moveTo>
                  <a:lnTo>
                    <a:pt x="0" y="5648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0" name="任意多边形 49"/>
            <p:cNvSpPr>
              <a:spLocks noChangeArrowheads="1"/>
            </p:cNvSpPr>
            <p:nvPr/>
          </p:nvSpPr>
          <p:spPr bwMode="auto">
            <a:xfrm rot="12590647">
              <a:off x="7334204" y="2800136"/>
              <a:ext cx="2264591" cy="1286867"/>
            </a:xfrm>
            <a:custGeom>
              <a:avLst/>
              <a:gdLst>
                <a:gd name="connsiteX0" fmla="*/ 2264591 w 2264591"/>
                <a:gd name="connsiteY0" fmla="*/ 1286867 h 1286867"/>
                <a:gd name="connsiteX1" fmla="*/ 689960 w 2264591"/>
                <a:gd name="connsiteY1" fmla="*/ 1286867 h 1286867"/>
                <a:gd name="connsiteX2" fmla="*/ 0 w 2264591"/>
                <a:gd name="connsiteY2" fmla="*/ 84277 h 1286867"/>
                <a:gd name="connsiteX3" fmla="*/ 0 w 2264591"/>
                <a:gd name="connsiteY3" fmla="*/ 0 h 1286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4591" h="1286867">
                  <a:moveTo>
                    <a:pt x="2264591" y="1286867"/>
                  </a:moveTo>
                  <a:lnTo>
                    <a:pt x="689960" y="1286867"/>
                  </a:lnTo>
                  <a:lnTo>
                    <a:pt x="0" y="842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1" name="直角三角形 109"/>
            <p:cNvSpPr>
              <a:spLocks noChangeArrowheads="1"/>
            </p:cNvSpPr>
            <p:nvPr/>
          </p:nvSpPr>
          <p:spPr bwMode="auto">
            <a:xfrm rot="5358376">
              <a:off x="7277067" y="455813"/>
              <a:ext cx="2192089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2" name="任意多边形 51"/>
            <p:cNvSpPr>
              <a:spLocks noChangeArrowheads="1"/>
            </p:cNvSpPr>
            <p:nvPr/>
          </p:nvSpPr>
          <p:spPr bwMode="auto">
            <a:xfrm rot="1805345">
              <a:off x="8012277" y="1338493"/>
              <a:ext cx="1587649" cy="1286867"/>
            </a:xfrm>
            <a:custGeom>
              <a:avLst/>
              <a:gdLst>
                <a:gd name="connsiteX0" fmla="*/ 0 w 1587649"/>
                <a:gd name="connsiteY0" fmla="*/ 0 h 1286867"/>
                <a:gd name="connsiteX1" fmla="*/ 1255342 w 1587649"/>
                <a:gd name="connsiteY1" fmla="*/ 713355 h 1286867"/>
                <a:gd name="connsiteX2" fmla="*/ 1587649 w 1587649"/>
                <a:gd name="connsiteY2" fmla="*/ 1286867 h 1286867"/>
                <a:gd name="connsiteX3" fmla="*/ 0 w 1587649"/>
                <a:gd name="connsiteY3" fmla="*/ 1286867 h 1286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7649" h="1286867">
                  <a:moveTo>
                    <a:pt x="0" y="0"/>
                  </a:moveTo>
                  <a:lnTo>
                    <a:pt x="1255342" y="713355"/>
                  </a:lnTo>
                  <a:lnTo>
                    <a:pt x="1587649" y="1286867"/>
                  </a:lnTo>
                  <a:lnTo>
                    <a:pt x="0" y="1286867"/>
                  </a:lnTo>
                  <a:close/>
                </a:path>
              </a:pathLst>
            </a:cu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3" name="直角三角形 135"/>
            <p:cNvSpPr>
              <a:spLocks noChangeArrowheads="1"/>
            </p:cNvSpPr>
            <p:nvPr/>
          </p:nvSpPr>
          <p:spPr bwMode="auto">
            <a:xfrm rot="5358376">
              <a:off x="3216362" y="465191"/>
              <a:ext cx="2264591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4" name="直角三角形 136"/>
            <p:cNvSpPr>
              <a:spLocks noChangeArrowheads="1"/>
            </p:cNvSpPr>
            <p:nvPr/>
          </p:nvSpPr>
          <p:spPr bwMode="auto">
            <a:xfrm rot="1805345">
              <a:off x="3942651" y="1553810"/>
              <a:ext cx="2264591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5" name="直角三角形 137"/>
            <p:cNvSpPr>
              <a:spLocks noChangeArrowheads="1"/>
            </p:cNvSpPr>
            <p:nvPr/>
          </p:nvSpPr>
          <p:spPr bwMode="auto">
            <a:xfrm rot="19790647">
              <a:off x="5285272" y="1532709"/>
              <a:ext cx="2226217" cy="1309049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6" name="直角三角形 138"/>
            <p:cNvSpPr>
              <a:spLocks noChangeArrowheads="1"/>
            </p:cNvSpPr>
            <p:nvPr/>
          </p:nvSpPr>
          <p:spPr bwMode="auto">
            <a:xfrm rot="16084695">
              <a:off x="5914905" y="410040"/>
              <a:ext cx="2175462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7" name="任意多边形 56"/>
            <p:cNvSpPr>
              <a:spLocks noChangeArrowheads="1"/>
            </p:cNvSpPr>
            <p:nvPr/>
          </p:nvSpPr>
          <p:spPr bwMode="auto">
            <a:xfrm rot="12590647">
              <a:off x="6233784" y="-361224"/>
              <a:ext cx="1054318" cy="1204015"/>
            </a:xfrm>
            <a:custGeom>
              <a:avLst/>
              <a:gdLst>
                <a:gd name="connsiteX0" fmla="*/ 1054318 w 1054318"/>
                <a:gd name="connsiteY0" fmla="*/ 599122 h 1204015"/>
                <a:gd name="connsiteX1" fmla="*/ 0 w 1054318"/>
                <a:gd name="connsiteY1" fmla="*/ 1204015 h 1204015"/>
                <a:gd name="connsiteX2" fmla="*/ 0 w 1054318"/>
                <a:gd name="connsiteY2" fmla="*/ 0 h 120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318" h="1204015">
                  <a:moveTo>
                    <a:pt x="1054318" y="599122"/>
                  </a:moveTo>
                  <a:lnTo>
                    <a:pt x="0" y="12040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60F58-3108-4415-857A-6D0360DF626E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85CE2-CEAD-46BB-861E-7D62265DC969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3" name="KSO_CT2"/>
          <p:cNvSpPr>
            <a:spLocks noGrp="1"/>
          </p:cNvSpPr>
          <p:nvPr>
            <p:ph type="subTitle" idx="1" hasCustomPrompt="1"/>
          </p:nvPr>
        </p:nvSpPr>
        <p:spPr>
          <a:xfrm>
            <a:off x="689964" y="3666772"/>
            <a:ext cx="5873503" cy="4749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  <a:effectLst/>
                <a:latin typeface="+mn-ea"/>
                <a:ea typeface="+mn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单击此处添加您的副标题</a:t>
            </a:r>
          </a:p>
        </p:txBody>
      </p:sp>
      <p:sp>
        <p:nvSpPr>
          <p:cNvPr id="7" name="KSO_CT1"/>
          <p:cNvSpPr>
            <a:spLocks noGrp="1"/>
          </p:cNvSpPr>
          <p:nvPr>
            <p:ph type="title" hasCustomPrompt="1"/>
          </p:nvPr>
        </p:nvSpPr>
        <p:spPr>
          <a:xfrm>
            <a:off x="704850" y="2357075"/>
            <a:ext cx="5873503" cy="1159472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defRPr sz="3600" b="1" kern="1000" baseline="0">
                <a:solidFill>
                  <a:schemeClr val="accent1"/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单击此处添加您的标题文字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6804145" y="2011131"/>
            <a:ext cx="4018202" cy="2847547"/>
            <a:chOff x="8693539" y="2599117"/>
            <a:chExt cx="2422149" cy="1716485"/>
          </a:xfrm>
        </p:grpSpPr>
        <p:grpSp>
          <p:nvGrpSpPr>
            <p:cNvPr id="58" name="Group 10"/>
            <p:cNvGrpSpPr>
              <a:grpSpLocks/>
            </p:cNvGrpSpPr>
            <p:nvPr userDrawn="1"/>
          </p:nvGrpSpPr>
          <p:grpSpPr bwMode="auto">
            <a:xfrm>
              <a:off x="8830267" y="2599117"/>
              <a:ext cx="1420561" cy="1568779"/>
              <a:chOff x="0" y="0"/>
              <a:chExt cx="1643999" cy="1784764"/>
            </a:xfrm>
            <a:solidFill>
              <a:schemeClr val="accent1"/>
            </a:solidFill>
          </p:grpSpPr>
          <p:sp>
            <p:nvSpPr>
              <p:cNvPr id="59" name="直角三角形 114"/>
              <p:cNvSpPr>
                <a:spLocks noChangeArrowheads="1"/>
              </p:cNvSpPr>
              <p:nvPr/>
            </p:nvSpPr>
            <p:spPr bwMode="auto">
              <a:xfrm rot="10800000">
                <a:off x="288925" y="0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0" name="直角三角形 115"/>
              <p:cNvSpPr>
                <a:spLocks noChangeArrowheads="1"/>
              </p:cNvSpPr>
              <p:nvPr/>
            </p:nvSpPr>
            <p:spPr bwMode="auto">
              <a:xfrm rot="7167729">
                <a:off x="-212686" y="328472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1" name="直角三角形 116"/>
              <p:cNvSpPr>
                <a:spLocks noChangeArrowheads="1"/>
              </p:cNvSpPr>
              <p:nvPr/>
            </p:nvSpPr>
            <p:spPr bwMode="auto">
              <a:xfrm rot="3614698">
                <a:off x="-175951" y="909918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2" name="直角三角形 117"/>
              <p:cNvSpPr>
                <a:spLocks noChangeArrowheads="1"/>
              </p:cNvSpPr>
              <p:nvPr/>
            </p:nvSpPr>
            <p:spPr bwMode="auto">
              <a:xfrm>
                <a:off x="344517" y="1202024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3" name="直角三角形 118"/>
              <p:cNvSpPr>
                <a:spLocks noChangeArrowheads="1"/>
              </p:cNvSpPr>
              <p:nvPr/>
            </p:nvSpPr>
            <p:spPr bwMode="auto">
              <a:xfrm rot="17894048">
                <a:off x="848573" y="883274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4" name="直角三角形 119"/>
              <p:cNvSpPr>
                <a:spLocks noChangeArrowheads="1"/>
              </p:cNvSpPr>
              <p:nvPr/>
            </p:nvSpPr>
            <p:spPr bwMode="auto">
              <a:xfrm rot="14400000">
                <a:off x="808498" y="291371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65" name="Group 10"/>
            <p:cNvGrpSpPr>
              <a:grpSpLocks/>
            </p:cNvGrpSpPr>
            <p:nvPr userDrawn="1"/>
          </p:nvGrpSpPr>
          <p:grpSpPr bwMode="auto">
            <a:xfrm>
              <a:off x="10778425" y="3943150"/>
              <a:ext cx="337263" cy="372452"/>
              <a:chOff x="0" y="0"/>
              <a:chExt cx="1643999" cy="1784764"/>
            </a:xfrm>
            <a:solidFill>
              <a:schemeClr val="accent1"/>
            </a:solidFill>
          </p:grpSpPr>
          <p:sp>
            <p:nvSpPr>
              <p:cNvPr id="66" name="直角三角形 114"/>
              <p:cNvSpPr>
                <a:spLocks noChangeArrowheads="1"/>
              </p:cNvSpPr>
              <p:nvPr/>
            </p:nvSpPr>
            <p:spPr bwMode="auto">
              <a:xfrm rot="10800000">
                <a:off x="288925" y="0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7" name="直角三角形 115"/>
              <p:cNvSpPr>
                <a:spLocks noChangeArrowheads="1"/>
              </p:cNvSpPr>
              <p:nvPr/>
            </p:nvSpPr>
            <p:spPr bwMode="auto">
              <a:xfrm rot="7167729">
                <a:off x="-212686" y="328472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8" name="直角三角形 116"/>
              <p:cNvSpPr>
                <a:spLocks noChangeArrowheads="1"/>
              </p:cNvSpPr>
              <p:nvPr/>
            </p:nvSpPr>
            <p:spPr bwMode="auto">
              <a:xfrm rot="3614698">
                <a:off x="-175951" y="909918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69" name="直角三角形 117"/>
              <p:cNvSpPr>
                <a:spLocks noChangeArrowheads="1"/>
              </p:cNvSpPr>
              <p:nvPr/>
            </p:nvSpPr>
            <p:spPr bwMode="auto">
              <a:xfrm>
                <a:off x="344517" y="1202024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70" name="直角三角形 118"/>
              <p:cNvSpPr>
                <a:spLocks noChangeArrowheads="1"/>
              </p:cNvSpPr>
              <p:nvPr/>
            </p:nvSpPr>
            <p:spPr bwMode="auto">
              <a:xfrm rot="17894048">
                <a:off x="848573" y="883274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71" name="直角三角形 119"/>
              <p:cNvSpPr>
                <a:spLocks noChangeArrowheads="1"/>
              </p:cNvSpPr>
              <p:nvPr/>
            </p:nvSpPr>
            <p:spPr bwMode="auto">
              <a:xfrm rot="14400000">
                <a:off x="808498" y="291371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72" name="Group 10"/>
            <p:cNvGrpSpPr>
              <a:grpSpLocks/>
            </p:cNvGrpSpPr>
            <p:nvPr userDrawn="1"/>
          </p:nvGrpSpPr>
          <p:grpSpPr bwMode="auto">
            <a:xfrm>
              <a:off x="8693539" y="3970970"/>
              <a:ext cx="154533" cy="170657"/>
              <a:chOff x="0" y="0"/>
              <a:chExt cx="1643999" cy="1784764"/>
            </a:xfrm>
            <a:solidFill>
              <a:schemeClr val="accent1"/>
            </a:solidFill>
          </p:grpSpPr>
          <p:sp>
            <p:nvSpPr>
              <p:cNvPr id="73" name="直角三角形 114"/>
              <p:cNvSpPr>
                <a:spLocks noChangeArrowheads="1"/>
              </p:cNvSpPr>
              <p:nvPr/>
            </p:nvSpPr>
            <p:spPr bwMode="auto">
              <a:xfrm rot="10800000">
                <a:off x="288925" y="0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74" name="直角三角形 115"/>
              <p:cNvSpPr>
                <a:spLocks noChangeArrowheads="1"/>
              </p:cNvSpPr>
              <p:nvPr/>
            </p:nvSpPr>
            <p:spPr bwMode="auto">
              <a:xfrm rot="7167729">
                <a:off x="-212686" y="328472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75" name="直角三角形 116"/>
              <p:cNvSpPr>
                <a:spLocks noChangeArrowheads="1"/>
              </p:cNvSpPr>
              <p:nvPr/>
            </p:nvSpPr>
            <p:spPr bwMode="auto">
              <a:xfrm rot="3614698">
                <a:off x="-175951" y="909918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76" name="直角三角形 117"/>
              <p:cNvSpPr>
                <a:spLocks noChangeArrowheads="1"/>
              </p:cNvSpPr>
              <p:nvPr/>
            </p:nvSpPr>
            <p:spPr bwMode="auto">
              <a:xfrm>
                <a:off x="344517" y="1202024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77" name="直角三角形 118"/>
              <p:cNvSpPr>
                <a:spLocks noChangeArrowheads="1"/>
              </p:cNvSpPr>
              <p:nvPr/>
            </p:nvSpPr>
            <p:spPr bwMode="auto">
              <a:xfrm rot="17894048">
                <a:off x="848573" y="883274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78" name="直角三角形 119"/>
              <p:cNvSpPr>
                <a:spLocks noChangeArrowheads="1"/>
              </p:cNvSpPr>
              <p:nvPr/>
            </p:nvSpPr>
            <p:spPr bwMode="auto">
              <a:xfrm rot="14400000">
                <a:off x="808498" y="291371"/>
                <a:ext cx="1008112" cy="582740"/>
              </a:xfrm>
              <a:prstGeom prst="rtTriangl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 cmpd="sng">
                    <a:solidFill>
                      <a:srgbClr val="395E8A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8826432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>
        <p15:guide id="1" pos="4967">
          <p15:clr>
            <a:srgbClr val="FBAE40"/>
          </p15:clr>
        </p15:guide>
        <p15:guide id="0" orient="horz" pos="2160">
          <p15:clr>
            <a:srgbClr val="FBAE40"/>
          </p15:clr>
        </p15:guide>
        <p15:guide id="2" pos="662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CE79-49FB-443D-BEF8-6B709DE8FD0C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06490-237C-474C-BA2E-D98840BC1F8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42159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 orient="vert"/>
          </p:nvPr>
        </p:nvSpPr>
        <p:spPr>
          <a:xfrm>
            <a:off x="10171291" y="365125"/>
            <a:ext cx="1182511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>
          <a:xfrm>
            <a:off x="2113843" y="365125"/>
            <a:ext cx="7933269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CE79-49FB-443D-BEF8-6B709DE8FD0C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06490-237C-474C-BA2E-D98840BC1F8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97460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bg>
      <p:bgPr>
        <a:solidFill>
          <a:srgbClr val="C22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72117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30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1" y="2691568"/>
            <a:ext cx="3611104" cy="1474865"/>
          </a:xfrm>
          <a:prstGeom prst="rect">
            <a:avLst/>
          </a:prstGeom>
          <a:solidFill>
            <a:srgbClr val="C22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3601869" y="0"/>
            <a:ext cx="0" cy="6858000"/>
          </a:xfrm>
          <a:prstGeom prst="line">
            <a:avLst/>
          </a:prstGeom>
          <a:ln w="28575">
            <a:solidFill>
              <a:srgbClr val="C226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4" descr="E:\学科网LOGO\小博士\凤凰学易.png"/>
          <p:cNvPicPr>
            <a:picLocks noChangeAspect="1" noChangeArrowheads="1"/>
          </p:cNvPicPr>
          <p:nvPr userDrawn="1"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0564" y="6434795"/>
            <a:ext cx="1546577" cy="2420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14594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493363" y="705172"/>
            <a:ext cx="11205274" cy="0"/>
          </a:xfrm>
          <a:prstGeom prst="line">
            <a:avLst/>
          </a:prstGeom>
          <a:ln w="28575">
            <a:solidFill>
              <a:srgbClr val="C226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93363" y="55160"/>
            <a:ext cx="9689023" cy="580271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rgbClr val="C2263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060" y="70377"/>
            <a:ext cx="1285577" cy="549836"/>
          </a:xfrm>
          <a:prstGeom prst="rect">
            <a:avLst/>
          </a:prstGeom>
        </p:spPr>
      </p:pic>
      <p:pic>
        <p:nvPicPr>
          <p:cNvPr id="9" name="Picture 4" descr="E:\学科网LOGO\小博士\凤凰学易.png"/>
          <p:cNvPicPr>
            <a:picLocks noChangeAspect="1" noChangeArrowheads="1"/>
          </p:cNvPicPr>
          <p:nvPr userDrawn="1"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0564" y="6434795"/>
            <a:ext cx="1546577" cy="2420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 11"/>
          <p:cNvSpPr/>
          <p:nvPr userDrawn="1"/>
        </p:nvSpPr>
        <p:spPr>
          <a:xfrm>
            <a:off x="11198676" y="6359953"/>
            <a:ext cx="77082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srgbClr val="D2D2D2"/>
                </a:solidFill>
                <a:latin typeface="Arial Black" panose="020B0A04020102020204" pitchFamily="34" charset="0"/>
                <a:ea typeface="微软雅黑 Light" panose="020B0502040204020203" pitchFamily="34" charset="-122"/>
              </a:rPr>
              <a:t>· </a:t>
            </a:r>
            <a:fld id="{BF9C228B-3339-40BA-944B-D1973BB40C42}" type="slidenum">
              <a:rPr lang="zh-CN" altLang="en-US" sz="1400" smtClean="0">
                <a:solidFill>
                  <a:srgbClr val="D2D2D2"/>
                </a:solidFill>
                <a:latin typeface="Arial Black" panose="020B0A04020102020204" pitchFamily="34" charset="0"/>
                <a:ea typeface="微软雅黑 Light" panose="020B0502040204020203" pitchFamily="34" charset="-122"/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zh-CN" altLang="en-US" sz="1400" dirty="0">
                <a:solidFill>
                  <a:srgbClr val="D2D2D2"/>
                </a:solidFill>
                <a:latin typeface="Arial Black" panose="020B0A04020102020204" pitchFamily="34" charset="0"/>
                <a:ea typeface="微软雅黑 Light" panose="020B0502040204020203" pitchFamily="34" charset="-122"/>
              </a:rPr>
              <a:t> </a:t>
            </a:r>
            <a:r>
              <a:rPr lang="en-US" altLang="zh-CN" sz="1400" dirty="0">
                <a:solidFill>
                  <a:srgbClr val="D2D2D2"/>
                </a:solidFill>
                <a:latin typeface="Arial Black" panose="020B0A04020102020204" pitchFamily="34" charset="0"/>
                <a:ea typeface="微软雅黑 Light" panose="020B0502040204020203" pitchFamily="34" charset="-122"/>
              </a:rPr>
              <a:t>·</a:t>
            </a:r>
            <a:endParaRPr lang="zh-CN" altLang="en-US" sz="1400" dirty="0">
              <a:solidFill>
                <a:srgbClr val="D2D2D2"/>
              </a:solidFill>
              <a:latin typeface="Arial Black" panose="020B0A040201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737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78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53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  <a:lvl2pPr>
              <a:defRPr sz="1800"/>
            </a:lvl2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CE79-49FB-443D-BEF8-6B709DE8FD0C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06490-237C-474C-BA2E-D98840BC1F8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24983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T1"/>
          <p:cNvSpPr>
            <a:spLocks noGrp="1"/>
          </p:cNvSpPr>
          <p:nvPr>
            <p:ph type="title" hasCustomPrompt="1"/>
          </p:nvPr>
        </p:nvSpPr>
        <p:spPr>
          <a:xfrm>
            <a:off x="2098676" y="2108202"/>
            <a:ext cx="7994651" cy="1235075"/>
          </a:xfrm>
        </p:spPr>
        <p:txBody>
          <a:bodyPr anchor="b">
            <a:normAutofit/>
          </a:bodyPr>
          <a:lstStyle>
            <a:lvl1pPr algn="ctr">
              <a:defRPr sz="270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此处添加您的标题</a:t>
            </a:r>
            <a:endParaRPr lang="en-US" dirty="0"/>
          </a:p>
        </p:txBody>
      </p:sp>
      <p:sp>
        <p:nvSpPr>
          <p:cNvPr id="3" name="KSO_ST2"/>
          <p:cNvSpPr>
            <a:spLocks noGrp="1"/>
          </p:cNvSpPr>
          <p:nvPr>
            <p:ph type="body" idx="1" hasCustomPrompt="1"/>
          </p:nvPr>
        </p:nvSpPr>
        <p:spPr>
          <a:xfrm>
            <a:off x="4050894" y="3400425"/>
            <a:ext cx="4090217" cy="35747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单击此处添加您的副标题</a:t>
            </a:r>
            <a:endParaRPr lang="en-US" altLang="zh-CN" dirty="0"/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CE79-49FB-443D-BEF8-6B709DE8FD0C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06490-237C-474C-BA2E-D98840BC1F8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3748566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sz="half" idx="1"/>
          </p:nvPr>
        </p:nvSpPr>
        <p:spPr>
          <a:xfrm>
            <a:off x="1399823" y="1244603"/>
            <a:ext cx="5080000" cy="49323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4" name="KSO_BC2"/>
          <p:cNvSpPr>
            <a:spLocks noGrp="1"/>
          </p:cNvSpPr>
          <p:nvPr>
            <p:ph sz="half" idx="2"/>
          </p:nvPr>
        </p:nvSpPr>
        <p:spPr>
          <a:xfrm>
            <a:off x="6519334" y="1244603"/>
            <a:ext cx="5094116" cy="49323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CE79-49FB-443D-BEF8-6B709DE8FD0C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06490-237C-474C-BA2E-D98840BC1F8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7113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302932" y="118532"/>
            <a:ext cx="9312101" cy="71702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9436" y="1376362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KSO_BC1"/>
          <p:cNvSpPr>
            <a:spLocks noGrp="1"/>
          </p:cNvSpPr>
          <p:nvPr>
            <p:ph sz="half" idx="2"/>
          </p:nvPr>
        </p:nvSpPr>
        <p:spPr>
          <a:xfrm>
            <a:off x="1099436" y="2200274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31847" y="1376362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KSO_BC2"/>
          <p:cNvSpPr>
            <a:spLocks noGrp="1"/>
          </p:cNvSpPr>
          <p:nvPr>
            <p:ph sz="quarter" idx="4"/>
          </p:nvPr>
        </p:nvSpPr>
        <p:spPr>
          <a:xfrm>
            <a:off x="6431847" y="2200274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7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60F58-3108-4415-857A-6D0360DF626E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8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85CE2-CEAD-46BB-861E-7D62265DC96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042061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CE79-49FB-443D-BEF8-6B709DE8FD0C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4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06490-237C-474C-BA2E-D98840BC1F8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704834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CE79-49FB-443D-BEF8-6B709DE8FD0C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3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06490-237C-474C-BA2E-D98840BC1F8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22965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144591" y="533402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>
          <a:xfrm>
            <a:off x="5487989" y="1063631"/>
            <a:ext cx="6172200" cy="4873625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1144591" y="2133602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CE79-49FB-443D-BEF8-6B709DE8FD0C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06490-237C-474C-BA2E-D98840BC1F8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053190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246192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 noChangeAspect="1"/>
          </p:cNvSpPr>
          <p:nvPr>
            <p:ph type="pic" idx="1"/>
          </p:nvPr>
        </p:nvSpPr>
        <p:spPr>
          <a:xfrm>
            <a:off x="5442833" y="987429"/>
            <a:ext cx="617220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1246192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CE79-49FB-443D-BEF8-6B709DE8FD0C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06490-237C-474C-BA2E-D98840BC1F8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36034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0" y="-364728"/>
            <a:ext cx="12589868" cy="7222728"/>
            <a:chOff x="-2989942" y="-361224"/>
            <a:chExt cx="12589868" cy="7222728"/>
          </a:xfrm>
        </p:grpSpPr>
        <p:sp>
          <p:nvSpPr>
            <p:cNvPr id="26" name="矩形 25"/>
            <p:cNvSpPr/>
            <p:nvPr userDrawn="1"/>
          </p:nvSpPr>
          <p:spPr>
            <a:xfrm>
              <a:off x="-2989942" y="3504"/>
              <a:ext cx="12195740" cy="6858000"/>
            </a:xfrm>
            <a:prstGeom prst="rect">
              <a:avLst/>
            </a:prstGeom>
            <a:gradFill flip="none" rotWithShape="1">
              <a:gsLst>
                <a:gs pos="0">
                  <a:srgbClr val="DCDCDC"/>
                </a:gs>
                <a:gs pos="100000">
                  <a:schemeClr val="bg1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直角三角形 120"/>
            <p:cNvSpPr>
              <a:spLocks noChangeArrowheads="1"/>
            </p:cNvSpPr>
            <p:nvPr/>
          </p:nvSpPr>
          <p:spPr bwMode="auto">
            <a:xfrm rot="8990647">
              <a:off x="6032496" y="2799489"/>
              <a:ext cx="2226217" cy="1309049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8" name="直角三角形 121"/>
            <p:cNvSpPr>
              <a:spLocks noChangeArrowheads="1"/>
            </p:cNvSpPr>
            <p:nvPr/>
          </p:nvSpPr>
          <p:spPr bwMode="auto">
            <a:xfrm rot="5358376">
              <a:off x="5426187" y="4005050"/>
              <a:ext cx="2264591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9" name="直角三角形 122"/>
            <p:cNvSpPr>
              <a:spLocks noChangeArrowheads="1"/>
            </p:cNvSpPr>
            <p:nvPr/>
          </p:nvSpPr>
          <p:spPr bwMode="auto">
            <a:xfrm rot="1805345">
              <a:off x="6152476" y="5093669"/>
              <a:ext cx="2264591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" name="任意多边形 29"/>
            <p:cNvSpPr>
              <a:spLocks noChangeArrowheads="1"/>
            </p:cNvSpPr>
            <p:nvPr/>
          </p:nvSpPr>
          <p:spPr bwMode="auto">
            <a:xfrm rot="19790647">
              <a:off x="7537627" y="5230434"/>
              <a:ext cx="1597713" cy="1309049"/>
            </a:xfrm>
            <a:custGeom>
              <a:avLst/>
              <a:gdLst>
                <a:gd name="connsiteX0" fmla="*/ 0 w 1597713"/>
                <a:gd name="connsiteY0" fmla="*/ 0 h 1309049"/>
                <a:gd name="connsiteX1" fmla="*/ 1597713 w 1597713"/>
                <a:gd name="connsiteY1" fmla="*/ 939480 h 1309049"/>
                <a:gd name="connsiteX2" fmla="*/ 1382999 w 1597713"/>
                <a:gd name="connsiteY2" fmla="*/ 1309049 h 1309049"/>
                <a:gd name="connsiteX3" fmla="*/ 0 w 1597713"/>
                <a:gd name="connsiteY3" fmla="*/ 1309049 h 130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713" h="1309049">
                  <a:moveTo>
                    <a:pt x="0" y="0"/>
                  </a:moveTo>
                  <a:lnTo>
                    <a:pt x="1597713" y="939480"/>
                  </a:lnTo>
                  <a:lnTo>
                    <a:pt x="1382999" y="1309049"/>
                  </a:lnTo>
                  <a:lnTo>
                    <a:pt x="0" y="1309049"/>
                  </a:lnTo>
                  <a:close/>
                </a:path>
              </a:pathLst>
            </a:cu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1" name="任意多边形 30"/>
            <p:cNvSpPr>
              <a:spLocks noChangeArrowheads="1"/>
            </p:cNvSpPr>
            <p:nvPr/>
          </p:nvSpPr>
          <p:spPr bwMode="auto">
            <a:xfrm rot="16084695">
              <a:off x="8359952" y="4863961"/>
              <a:ext cx="1056335" cy="600268"/>
            </a:xfrm>
            <a:custGeom>
              <a:avLst/>
              <a:gdLst>
                <a:gd name="connsiteX0" fmla="*/ 1056335 w 1056335"/>
                <a:gd name="connsiteY0" fmla="*/ 600268 h 600268"/>
                <a:gd name="connsiteX1" fmla="*/ 0 w 1056335"/>
                <a:gd name="connsiteY1" fmla="*/ 564825 h 600268"/>
                <a:gd name="connsiteX2" fmla="*/ 0 w 1056335"/>
                <a:gd name="connsiteY2" fmla="*/ 0 h 600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335" h="600268">
                  <a:moveTo>
                    <a:pt x="1056335" y="600268"/>
                  </a:moveTo>
                  <a:lnTo>
                    <a:pt x="0" y="5648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2" name="任意多边形 31"/>
            <p:cNvSpPr>
              <a:spLocks noChangeArrowheads="1"/>
            </p:cNvSpPr>
            <p:nvPr/>
          </p:nvSpPr>
          <p:spPr bwMode="auto">
            <a:xfrm rot="12590647">
              <a:off x="7334204" y="2800136"/>
              <a:ext cx="2264591" cy="1286867"/>
            </a:xfrm>
            <a:custGeom>
              <a:avLst/>
              <a:gdLst>
                <a:gd name="connsiteX0" fmla="*/ 2264591 w 2264591"/>
                <a:gd name="connsiteY0" fmla="*/ 1286867 h 1286867"/>
                <a:gd name="connsiteX1" fmla="*/ 689960 w 2264591"/>
                <a:gd name="connsiteY1" fmla="*/ 1286867 h 1286867"/>
                <a:gd name="connsiteX2" fmla="*/ 0 w 2264591"/>
                <a:gd name="connsiteY2" fmla="*/ 84277 h 1286867"/>
                <a:gd name="connsiteX3" fmla="*/ 0 w 2264591"/>
                <a:gd name="connsiteY3" fmla="*/ 0 h 1286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4591" h="1286867">
                  <a:moveTo>
                    <a:pt x="2264591" y="1286867"/>
                  </a:moveTo>
                  <a:lnTo>
                    <a:pt x="689960" y="1286867"/>
                  </a:lnTo>
                  <a:lnTo>
                    <a:pt x="0" y="842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3" name="直角三角形 109"/>
            <p:cNvSpPr>
              <a:spLocks noChangeArrowheads="1"/>
            </p:cNvSpPr>
            <p:nvPr/>
          </p:nvSpPr>
          <p:spPr bwMode="auto">
            <a:xfrm rot="5358376">
              <a:off x="7277203" y="455948"/>
              <a:ext cx="2191819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4" name="任意多边形 33"/>
            <p:cNvSpPr>
              <a:spLocks noChangeArrowheads="1"/>
            </p:cNvSpPr>
            <p:nvPr/>
          </p:nvSpPr>
          <p:spPr bwMode="auto">
            <a:xfrm rot="1805345">
              <a:off x="8012277" y="1338493"/>
              <a:ext cx="1587649" cy="1286867"/>
            </a:xfrm>
            <a:custGeom>
              <a:avLst/>
              <a:gdLst>
                <a:gd name="connsiteX0" fmla="*/ 0 w 1587649"/>
                <a:gd name="connsiteY0" fmla="*/ 0 h 1286867"/>
                <a:gd name="connsiteX1" fmla="*/ 1255342 w 1587649"/>
                <a:gd name="connsiteY1" fmla="*/ 713355 h 1286867"/>
                <a:gd name="connsiteX2" fmla="*/ 1587649 w 1587649"/>
                <a:gd name="connsiteY2" fmla="*/ 1286867 h 1286867"/>
                <a:gd name="connsiteX3" fmla="*/ 0 w 1587649"/>
                <a:gd name="connsiteY3" fmla="*/ 1286867 h 1286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7649" h="1286867">
                  <a:moveTo>
                    <a:pt x="0" y="0"/>
                  </a:moveTo>
                  <a:lnTo>
                    <a:pt x="1255342" y="713355"/>
                  </a:lnTo>
                  <a:lnTo>
                    <a:pt x="1587649" y="1286867"/>
                  </a:lnTo>
                  <a:lnTo>
                    <a:pt x="0" y="1286867"/>
                  </a:lnTo>
                  <a:close/>
                </a:path>
              </a:pathLst>
            </a:cu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5" name="直角三角形 135"/>
            <p:cNvSpPr>
              <a:spLocks noChangeArrowheads="1"/>
            </p:cNvSpPr>
            <p:nvPr/>
          </p:nvSpPr>
          <p:spPr bwMode="auto">
            <a:xfrm rot="5358376">
              <a:off x="3216362" y="465191"/>
              <a:ext cx="2264591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6" name="直角三角形 136"/>
            <p:cNvSpPr>
              <a:spLocks noChangeArrowheads="1"/>
            </p:cNvSpPr>
            <p:nvPr/>
          </p:nvSpPr>
          <p:spPr bwMode="auto">
            <a:xfrm rot="1805345">
              <a:off x="3942651" y="1553810"/>
              <a:ext cx="2264591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7" name="直角三角形 137"/>
            <p:cNvSpPr>
              <a:spLocks noChangeArrowheads="1"/>
            </p:cNvSpPr>
            <p:nvPr/>
          </p:nvSpPr>
          <p:spPr bwMode="auto">
            <a:xfrm rot="19790647">
              <a:off x="5285272" y="1532709"/>
              <a:ext cx="2226217" cy="1309049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8" name="直角三角形 138"/>
            <p:cNvSpPr>
              <a:spLocks noChangeArrowheads="1"/>
            </p:cNvSpPr>
            <p:nvPr/>
          </p:nvSpPr>
          <p:spPr bwMode="auto">
            <a:xfrm rot="16084695">
              <a:off x="5971362" y="464635"/>
              <a:ext cx="2066211" cy="1286867"/>
            </a:xfrm>
            <a:prstGeom prst="rtTriangle">
              <a:avLst/>
            </a:pr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9" name="任意多边形 38"/>
            <p:cNvSpPr>
              <a:spLocks noChangeArrowheads="1"/>
            </p:cNvSpPr>
            <p:nvPr/>
          </p:nvSpPr>
          <p:spPr bwMode="auto">
            <a:xfrm rot="12590647">
              <a:off x="6233784" y="-361224"/>
              <a:ext cx="1054318" cy="1204015"/>
            </a:xfrm>
            <a:custGeom>
              <a:avLst/>
              <a:gdLst>
                <a:gd name="connsiteX0" fmla="*/ 1054318 w 1054318"/>
                <a:gd name="connsiteY0" fmla="*/ 599122 h 1204015"/>
                <a:gd name="connsiteX1" fmla="*/ 0 w 1054318"/>
                <a:gd name="connsiteY1" fmla="*/ 1204015 h 1204015"/>
                <a:gd name="connsiteX2" fmla="*/ 0 w 1054318"/>
                <a:gd name="connsiteY2" fmla="*/ 0 h 120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318" h="1204015">
                  <a:moveTo>
                    <a:pt x="1054318" y="599122"/>
                  </a:moveTo>
                  <a:lnTo>
                    <a:pt x="0" y="12040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>
                <a:alpha val="1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4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D0CE79-49FB-443D-BEF8-6B709DE8FD0C}" type="datetimeFigureOut">
              <a:rPr lang="zh-CN" altLang="en-US" smtClean="0"/>
              <a:pPr/>
              <a:t>2017/5/31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06490-237C-474C-BA2E-D98840BC1F8F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3" name="KSO_BC1"/>
          <p:cNvSpPr>
            <a:spLocks noGrp="1"/>
          </p:cNvSpPr>
          <p:nvPr>
            <p:ph type="body" idx="1"/>
          </p:nvPr>
        </p:nvSpPr>
        <p:spPr>
          <a:xfrm>
            <a:off x="622300" y="1082676"/>
            <a:ext cx="10954459" cy="5214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622301" y="134544"/>
            <a:ext cx="10954459" cy="7960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5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74" r:id="rId1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chemeClr val="accent1"/>
          </a:solidFill>
          <a:effectLst/>
          <a:latin typeface="+mj-ea"/>
          <a:ea typeface="+mj-ea"/>
          <a:cs typeface="+mj-cs"/>
        </a:defRPr>
      </a:lvl1pPr>
    </p:titleStyle>
    <p:bodyStyle>
      <a:lvl1pPr marL="361950" indent="-361950" algn="just" defTabSz="6858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60000"/>
        <a:buFont typeface="Wingdings 2" panose="05020102010507070707" pitchFamily="18" charset="2"/>
        <a:buChar char=""/>
        <a:defRPr lang="zh-CN" altLang="en-US" sz="2800" kern="1200" baseline="0" dirty="0" smtClean="0">
          <a:solidFill>
            <a:schemeClr val="accent1"/>
          </a:solidFill>
          <a:latin typeface="+mn-ea"/>
          <a:ea typeface="+mn-ea"/>
          <a:cs typeface="+mn-cs"/>
        </a:defRPr>
      </a:lvl1pPr>
      <a:lvl2pPr marL="361950" indent="-361950" algn="just" defTabSz="685800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800" kern="1200" baseline="0">
          <a:solidFill>
            <a:schemeClr val="tx1"/>
          </a:solidFill>
          <a:latin typeface="+mn-ea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5.xml"/><Relationship Id="rId4" Type="http://schemas.openxmlformats.org/officeDocument/2006/relationships/tags" Target="../tags/tag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9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22.png"/><Relationship Id="rId5" Type="http://schemas.openxmlformats.org/officeDocument/2006/relationships/diagramData" Target="../diagrams/data1.xml"/><Relationship Id="rId10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microsoft.com/office/2007/relationships/diagramDrawing" Target="../diagrams/drawing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26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28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3.xml"/><Relationship Id="rId4" Type="http://schemas.openxmlformats.org/officeDocument/2006/relationships/tags" Target="../tags/tag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41.jpe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&#34913;&#20013;&#20250;&#35758;&#20171;&#32461;&#20551;&#26399;&#20316;&#19994;&#31995;&#32479;.mp4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jqzy.zxxk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4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6" Type="http://schemas.openxmlformats.org/officeDocument/2006/relationships/chart" Target="../charts/chart3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0.xml"/><Relationship Id="rId4" Type="http://schemas.openxmlformats.org/officeDocument/2006/relationships/tags" Target="../tags/tag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2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1" y="2234045"/>
            <a:ext cx="12192000" cy="222365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31"/>
          <p:cNvSpPr txBox="1">
            <a:spLocks/>
          </p:cNvSpPr>
          <p:nvPr/>
        </p:nvSpPr>
        <p:spPr>
          <a:xfrm>
            <a:off x="3418829" y="2759107"/>
            <a:ext cx="5354342" cy="761680"/>
          </a:xfrm>
          <a:prstGeom prst="rect">
            <a:avLst/>
          </a:prstGeom>
        </p:spPr>
        <p:txBody>
          <a:bodyPr anchor="ctr"/>
          <a:lstStyle>
            <a:lvl1pPr algn="ctr" defTabSz="121917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方正粗倩简体" panose="03000509000000000000" pitchFamily="65" charset="-122"/>
                <a:ea typeface="方正粗倩简体" panose="03000509000000000000" pitchFamily="65" charset="-122"/>
                <a:cs typeface="+mj-cs"/>
              </a:defRPr>
            </a:lvl1pPr>
          </a:lstStyle>
          <a:p>
            <a:pPr algn="dist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学易作业管评系统</a:t>
            </a:r>
          </a:p>
        </p:txBody>
      </p:sp>
      <p:sp>
        <p:nvSpPr>
          <p:cNvPr id="6" name="标题 31"/>
          <p:cNvSpPr txBox="1">
            <a:spLocks/>
          </p:cNvSpPr>
          <p:nvPr/>
        </p:nvSpPr>
        <p:spPr>
          <a:xfrm>
            <a:off x="2533649" y="5235435"/>
            <a:ext cx="7124700" cy="461665"/>
          </a:xfrm>
          <a:prstGeom prst="rect">
            <a:avLst/>
          </a:prstGeom>
        </p:spPr>
        <p:txBody>
          <a:bodyPr anchor="ctr">
            <a:spAutoFit/>
          </a:bodyPr>
          <a:lstStyle>
            <a:lvl1pPr algn="ctr" defTabSz="121917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方正粗倩简体" panose="03000509000000000000" pitchFamily="65" charset="-122"/>
                <a:ea typeface="方正粗倩简体" panose="03000509000000000000" pitchFamily="65" charset="-122"/>
                <a:cs typeface="+mj-cs"/>
              </a:defRPr>
            </a:lvl1pPr>
          </a:lstStyle>
          <a:p>
            <a:fld id="{05CF66AA-0CD0-4BF5-B521-0747D1BE1475}" type="datetime6">
              <a:rPr lang="zh-CN" altLang="en-US" sz="240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/>
              <a:t>2017年5月</a:t>
            </a:fld>
            <a:endParaRPr lang="zh-CN" altLang="en-US" sz="2000" dirty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468335" y="3655870"/>
            <a:ext cx="73832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735" y="247615"/>
            <a:ext cx="2288527" cy="850345"/>
          </a:xfrm>
          <a:prstGeom prst="rect">
            <a:avLst/>
          </a:prstGeom>
        </p:spPr>
      </p:pic>
      <p:pic>
        <p:nvPicPr>
          <p:cNvPr id="8" name="Picture 4" descr="E:\学科网LOGO\小博士\凤凰学易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727" y="6089219"/>
            <a:ext cx="3600450" cy="56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8704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8" y="2728912"/>
            <a:ext cx="5080450" cy="30575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矩形 5"/>
          <p:cNvSpPr/>
          <p:nvPr/>
        </p:nvSpPr>
        <p:spPr>
          <a:xfrm>
            <a:off x="2051924" y="1214633"/>
            <a:ext cx="936465" cy="1277267"/>
          </a:xfrm>
          <a:prstGeom prst="rect">
            <a:avLst/>
          </a:prstGeom>
        </p:spPr>
        <p:txBody>
          <a:bodyPr wrap="none" lIns="91435" tIns="45717" rIns="91435" bIns="45717">
            <a:spAutoFit/>
          </a:bodyPr>
          <a:lstStyle/>
          <a:p>
            <a:r>
              <a:rPr lang="en-US" altLang="zh-CN" sz="77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</a:p>
        </p:txBody>
      </p:sp>
      <p:sp>
        <p:nvSpPr>
          <p:cNvPr id="7" name="矩形 6"/>
          <p:cNvSpPr/>
          <p:nvPr/>
        </p:nvSpPr>
        <p:spPr>
          <a:xfrm>
            <a:off x="4901139" y="1397874"/>
            <a:ext cx="1051881" cy="877157"/>
          </a:xfrm>
          <a:prstGeom prst="rect">
            <a:avLst/>
          </a:prstGeom>
        </p:spPr>
        <p:txBody>
          <a:bodyPr wrap="none" lIns="91435" tIns="45717" rIns="91435" bIns="45717">
            <a:spAutoFit/>
          </a:bodyPr>
          <a:lstStyle/>
          <a:p>
            <a:r>
              <a:rPr lang="en-US" altLang="zh-CN" sz="5100" dirty="0">
                <a:solidFill>
                  <a:srgbClr val="A91004"/>
                </a:solidFill>
                <a:latin typeface="Arial Black" panose="020B0A04020102020204" pitchFamily="34" charset="0"/>
                <a:ea typeface="+mj-ea"/>
              </a:rPr>
              <a:t>&gt;</a:t>
            </a:r>
            <a:r>
              <a:rPr lang="en-US" altLang="zh-CN" sz="5100" dirty="0">
                <a:solidFill>
                  <a:srgbClr val="BD2424"/>
                </a:solidFill>
                <a:latin typeface="Arial Black" panose="020B0A04020102020204" pitchFamily="34" charset="0"/>
                <a:ea typeface="+mj-ea"/>
              </a:rPr>
              <a:t>2</a:t>
            </a:r>
          </a:p>
        </p:txBody>
      </p:sp>
      <p:sp>
        <p:nvSpPr>
          <p:cNvPr id="9" name="矩形 8"/>
          <p:cNvSpPr/>
          <p:nvPr/>
        </p:nvSpPr>
        <p:spPr>
          <a:xfrm>
            <a:off x="6586537" y="1834254"/>
            <a:ext cx="6034087" cy="1754320"/>
          </a:xfrm>
          <a:prstGeom prst="rect">
            <a:avLst/>
          </a:prstGeom>
        </p:spPr>
        <p:txBody>
          <a:bodyPr wrap="square" lIns="91435" tIns="45717" rIns="91435" bIns="45717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名校经验：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学科网和衡水中学联合打造</a:t>
            </a:r>
          </a:p>
          <a:p>
            <a:pPr>
              <a:lnSpc>
                <a:spcPct val="150000"/>
              </a:lnSpc>
            </a:pP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921" y="1259069"/>
            <a:ext cx="1013928" cy="109658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974"/>
          <a:stretch/>
        </p:blipFill>
        <p:spPr>
          <a:xfrm>
            <a:off x="3407701" y="1393691"/>
            <a:ext cx="1135168" cy="935657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578412" y="3544181"/>
            <a:ext cx="5002308" cy="1107990"/>
          </a:xfrm>
          <a:prstGeom prst="rect">
            <a:avLst/>
          </a:prstGeom>
        </p:spPr>
        <p:txBody>
          <a:bodyPr wrap="square" lIns="91435" tIns="45717" rIns="91435" bIns="45717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适用时段：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适用暑假、寒假、国庆、五一等小长假</a:t>
            </a:r>
          </a:p>
        </p:txBody>
      </p:sp>
      <p:sp>
        <p:nvSpPr>
          <p:cNvPr id="13" name="矩形 12"/>
          <p:cNvSpPr/>
          <p:nvPr/>
        </p:nvSpPr>
        <p:spPr>
          <a:xfrm>
            <a:off x="6633552" y="5255656"/>
            <a:ext cx="5002308" cy="1107990"/>
          </a:xfrm>
          <a:prstGeom prst="rect">
            <a:avLst/>
          </a:prstGeom>
        </p:spPr>
        <p:txBody>
          <a:bodyPr wrap="square" lIns="91435" tIns="45717" rIns="91435" bIns="45717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适用范围：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初中、高中</a:t>
            </a:r>
          </a:p>
        </p:txBody>
      </p:sp>
      <p:sp>
        <p:nvSpPr>
          <p:cNvPr id="15" name="矩形 14"/>
          <p:cNvSpPr/>
          <p:nvPr/>
        </p:nvSpPr>
        <p:spPr>
          <a:xfrm>
            <a:off x="776738" y="199983"/>
            <a:ext cx="4237615" cy="523214"/>
          </a:xfrm>
          <a:prstGeom prst="rect">
            <a:avLst/>
          </a:prstGeom>
        </p:spPr>
        <p:txBody>
          <a:bodyPr wrap="square" lIns="91435" tIns="45717" rIns="91435" bIns="45717">
            <a:spAutoFit/>
          </a:bodyPr>
          <a:lstStyle/>
          <a:p>
            <a:r>
              <a:rPr lang="zh-CN" altLang="en-US" sz="2800" b="1" dirty="0">
                <a:solidFill>
                  <a:srgbClr val="BD2424"/>
                </a:solidFill>
                <a:latin typeface="微软雅黑" pitchFamily="34" charset="-122"/>
                <a:ea typeface="微软雅黑" pitchFamily="34" charset="-122"/>
              </a:rPr>
              <a:t>学易作业管评系统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>
            <p:custDataLst>
              <p:tags r:id="rId2"/>
            </p:custDataLst>
          </p:nvPr>
        </p:nvCxnSpPr>
        <p:spPr>
          <a:xfrm>
            <a:off x="3395664" y="2249488"/>
            <a:ext cx="5457825" cy="0"/>
          </a:xfrm>
          <a:prstGeom prst="line">
            <a:avLst/>
          </a:prstGeom>
          <a:ln w="38100">
            <a:solidFill>
              <a:srgbClr val="C22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>
            <p:custDataLst>
              <p:tags r:id="rId3"/>
            </p:custDataLst>
          </p:nvPr>
        </p:nvCxnSpPr>
        <p:spPr>
          <a:xfrm>
            <a:off x="3395664" y="4179888"/>
            <a:ext cx="5457825" cy="0"/>
          </a:xfrm>
          <a:prstGeom prst="line">
            <a:avLst/>
          </a:prstGeom>
          <a:ln w="38100">
            <a:solidFill>
              <a:srgbClr val="C22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3395663" y="2484439"/>
            <a:ext cx="1814512" cy="1462087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11500" spc="-500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02</a:t>
            </a:r>
            <a:endParaRPr lang="zh-CN" altLang="en-US" sz="11500" spc="-5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77" name="文本框 8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851844" y="2790826"/>
            <a:ext cx="3204845" cy="84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产品功能</a:t>
            </a:r>
            <a:endParaRPr lang="en-US" altLang="zh-CN" sz="4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40445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学易作业管评系统</a:t>
            </a:r>
            <a:r>
              <a:rPr lang="en-US" altLang="zh-CN" dirty="0"/>
              <a:t>--</a:t>
            </a:r>
            <a:r>
              <a:rPr lang="zh-CN" altLang="en-US" dirty="0"/>
              <a:t>使用流程</a:t>
            </a: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726" y="1082189"/>
            <a:ext cx="779509" cy="1113584"/>
          </a:xfrm>
          <a:prstGeom prst="rect">
            <a:avLst/>
          </a:prstGeom>
        </p:spPr>
      </p:pic>
      <p:grpSp>
        <p:nvGrpSpPr>
          <p:cNvPr id="58" name="组合 57"/>
          <p:cNvGrpSpPr/>
          <p:nvPr/>
        </p:nvGrpSpPr>
        <p:grpSpPr>
          <a:xfrm>
            <a:off x="289560" y="1639088"/>
            <a:ext cx="11612880" cy="3054832"/>
            <a:chOff x="335280" y="2172488"/>
            <a:chExt cx="11612880" cy="3054832"/>
          </a:xfrm>
        </p:grpSpPr>
        <p:sp>
          <p:nvSpPr>
            <p:cNvPr id="34" name="右箭头 33"/>
            <p:cNvSpPr/>
            <p:nvPr/>
          </p:nvSpPr>
          <p:spPr>
            <a:xfrm>
              <a:off x="335280" y="2172488"/>
              <a:ext cx="11612880" cy="3054832"/>
            </a:xfrm>
            <a:prstGeom prst="rightArrow">
              <a:avLst/>
            </a:prstGeom>
            <a:solidFill>
              <a:srgbClr val="0070C0">
                <a:alpha val="2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3064786" y="2989069"/>
              <a:ext cx="1028429" cy="318454"/>
            </a:xfrm>
            <a:prstGeom prst="rect">
              <a:avLst/>
            </a:prstGeom>
          </p:spPr>
          <p:txBody>
            <a:bodyPr wrap="square" lIns="71534" tIns="35767" rIns="71534" bIns="35767">
              <a:spAutoFit/>
            </a:bodyPr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作业作答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5109788" y="2989069"/>
              <a:ext cx="1306077" cy="318454"/>
            </a:xfrm>
            <a:prstGeom prst="rect">
              <a:avLst/>
            </a:prstGeom>
          </p:spPr>
          <p:txBody>
            <a:bodyPr wrap="square" lIns="71534" tIns="35767" rIns="71534" bIns="35767">
              <a:spAutoFit/>
            </a:bodyPr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互批作业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7280038" y="2989069"/>
              <a:ext cx="1306077" cy="318454"/>
            </a:xfrm>
            <a:prstGeom prst="rect">
              <a:avLst/>
            </a:prstGeom>
          </p:spPr>
          <p:txBody>
            <a:bodyPr wrap="square" lIns="71534" tIns="35767" rIns="71534" bIns="35767">
              <a:spAutoFit/>
            </a:bodyPr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个性学习</a:t>
              </a: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496495" y="3237492"/>
              <a:ext cx="2074701" cy="1266701"/>
              <a:chOff x="816535" y="905772"/>
              <a:chExt cx="2074701" cy="1266701"/>
            </a:xfrm>
          </p:grpSpPr>
          <p:pic>
            <p:nvPicPr>
              <p:cNvPr id="21" name="图片 20"/>
              <p:cNvPicPr>
                <a:picLocks noChangeAspect="1"/>
              </p:cNvPicPr>
              <p:nvPr/>
            </p:nvPicPr>
            <p:blipFill rotWithShape="1">
              <a:blip r:embed="rId3" cstate="print">
                <a:clrChange>
                  <a:clrFrom>
                    <a:srgbClr val="FAFCFB"/>
                  </a:clrFrom>
                  <a:clrTo>
                    <a:srgbClr val="FAFCFB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44" t="7618" r="18751"/>
              <a:stretch/>
            </p:blipFill>
            <p:spPr>
              <a:xfrm>
                <a:off x="816535" y="1065028"/>
                <a:ext cx="779509" cy="829849"/>
              </a:xfrm>
              <a:prstGeom prst="rect">
                <a:avLst/>
              </a:prstGeom>
            </p:spPr>
          </p:pic>
          <p:pic>
            <p:nvPicPr>
              <p:cNvPr id="29" name="图片 28" descr="教师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527096" y="905772"/>
                <a:ext cx="1364140" cy="1266701"/>
              </a:xfrm>
              <a:prstGeom prst="rect">
                <a:avLst/>
              </a:prstGeom>
            </p:spPr>
          </p:pic>
        </p:grpSp>
        <p:grpSp>
          <p:nvGrpSpPr>
            <p:cNvPr id="33" name="组合 32"/>
            <p:cNvGrpSpPr/>
            <p:nvPr/>
          </p:nvGrpSpPr>
          <p:grpSpPr>
            <a:xfrm>
              <a:off x="9015184" y="3180724"/>
              <a:ext cx="1988096" cy="1364141"/>
              <a:chOff x="8938984" y="925204"/>
              <a:chExt cx="1988096" cy="1364141"/>
            </a:xfrm>
          </p:grpSpPr>
          <p:pic>
            <p:nvPicPr>
              <p:cNvPr id="22" name="图片 21"/>
              <p:cNvPicPr>
                <a:picLocks noChangeAspect="1"/>
              </p:cNvPicPr>
              <p:nvPr/>
            </p:nvPicPr>
            <p:blipFill rotWithShape="1">
              <a:blip r:embed="rId3" cstate="print">
                <a:clrChange>
                  <a:clrFrom>
                    <a:srgbClr val="FAFCFB"/>
                  </a:clrFrom>
                  <a:clrTo>
                    <a:srgbClr val="FAFCFB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44" t="7618" r="18751"/>
              <a:stretch/>
            </p:blipFill>
            <p:spPr>
              <a:xfrm flipH="1">
                <a:off x="10228286" y="1156469"/>
                <a:ext cx="698794" cy="754419"/>
              </a:xfrm>
              <a:prstGeom prst="rect">
                <a:avLst/>
              </a:prstGeom>
            </p:spPr>
          </p:pic>
          <p:pic>
            <p:nvPicPr>
              <p:cNvPr id="30" name="图片 29" descr="教师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8938984" y="925204"/>
                <a:ext cx="1393736" cy="1364141"/>
              </a:xfrm>
              <a:prstGeom prst="rect">
                <a:avLst/>
              </a:prstGeom>
            </p:spPr>
          </p:pic>
        </p:grpSp>
        <p:sp>
          <p:nvSpPr>
            <p:cNvPr id="24" name="矩形 23"/>
            <p:cNvSpPr/>
            <p:nvPr/>
          </p:nvSpPr>
          <p:spPr>
            <a:xfrm>
              <a:off x="662608" y="2989069"/>
              <a:ext cx="1583725" cy="318454"/>
            </a:xfrm>
            <a:prstGeom prst="rect">
              <a:avLst/>
            </a:prstGeom>
          </p:spPr>
          <p:txBody>
            <a:bodyPr wrap="square" lIns="71534" tIns="35767" rIns="71534" bIns="35767">
              <a:spAutoFit/>
            </a:bodyPr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作业和计划</a:t>
              </a:r>
            </a:p>
          </p:txBody>
        </p:sp>
        <p:sp>
          <p:nvSpPr>
            <p:cNvPr id="28" name="矩形 27"/>
            <p:cNvSpPr/>
            <p:nvPr/>
          </p:nvSpPr>
          <p:spPr>
            <a:xfrm>
              <a:off x="9313128" y="2989069"/>
              <a:ext cx="1583725" cy="318454"/>
            </a:xfrm>
            <a:prstGeom prst="rect">
              <a:avLst/>
            </a:prstGeom>
          </p:spPr>
          <p:txBody>
            <a:bodyPr wrap="square" lIns="71534" tIns="35767" rIns="71534" bIns="35767">
              <a:spAutoFit/>
            </a:bodyPr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监管和评价</a:t>
              </a:r>
            </a:p>
          </p:txBody>
        </p:sp>
        <p:sp>
          <p:nvSpPr>
            <p:cNvPr id="50" name="椭圆 49"/>
            <p:cNvSpPr/>
            <p:nvPr/>
          </p:nvSpPr>
          <p:spPr>
            <a:xfrm>
              <a:off x="7680960" y="3566160"/>
              <a:ext cx="548640" cy="548640"/>
            </a:xfrm>
            <a:prstGeom prst="ellipse">
              <a:avLst/>
            </a:prstGeom>
            <a:solidFill>
              <a:srgbClr val="187C71">
                <a:alpha val="6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5494020" y="3566160"/>
              <a:ext cx="548640" cy="548640"/>
            </a:xfrm>
            <a:prstGeom prst="ellipse">
              <a:avLst/>
            </a:prstGeom>
            <a:solidFill>
              <a:srgbClr val="187C71">
                <a:alpha val="6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3337560" y="3566160"/>
              <a:ext cx="548640" cy="548640"/>
            </a:xfrm>
            <a:prstGeom prst="ellipse">
              <a:avLst/>
            </a:prstGeom>
            <a:solidFill>
              <a:srgbClr val="187C71">
                <a:alpha val="6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3" name="矩形 52"/>
          <p:cNvSpPr/>
          <p:nvPr/>
        </p:nvSpPr>
        <p:spPr>
          <a:xfrm>
            <a:off x="2519362" y="4162998"/>
            <a:ext cx="2407920" cy="1348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纸上作答</a:t>
            </a:r>
            <a:endParaRPr lang="en-US" altLang="zh-CN" dirty="0">
              <a:latin typeface="华文新魏" pitchFamily="2" charset="-122"/>
              <a:ea typeface="华文新魏" pitchFamily="2" charset="-122"/>
            </a:endParaRPr>
          </a:p>
          <a:p>
            <a:pPr lvl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在线录入</a:t>
            </a:r>
            <a:endParaRPr lang="en-US" altLang="zh-CN" dirty="0">
              <a:latin typeface="华文新魏" pitchFamily="2" charset="-122"/>
              <a:ea typeface="华文新魏" pitchFamily="2" charset="-122"/>
            </a:endParaRPr>
          </a:p>
          <a:p>
            <a:pPr lvl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拍照上传</a:t>
            </a:r>
          </a:p>
        </p:txBody>
      </p:sp>
      <p:sp>
        <p:nvSpPr>
          <p:cNvPr id="54" name="矩形 53"/>
          <p:cNvSpPr/>
          <p:nvPr/>
        </p:nvSpPr>
        <p:spPr>
          <a:xfrm>
            <a:off x="435846" y="4150726"/>
            <a:ext cx="2083516" cy="1348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制定计划</a:t>
            </a:r>
            <a:endParaRPr lang="en-US" altLang="zh-CN" dirty="0">
              <a:latin typeface="华文新魏" pitchFamily="2" charset="-122"/>
              <a:ea typeface="华文新魏" pitchFamily="2" charset="-122"/>
            </a:endParaRPr>
          </a:p>
          <a:p>
            <a:pPr lvl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布置作业</a:t>
            </a:r>
          </a:p>
          <a:p>
            <a:pPr lvl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（听力）</a:t>
            </a:r>
          </a:p>
        </p:txBody>
      </p:sp>
      <p:sp>
        <p:nvSpPr>
          <p:cNvPr id="55" name="矩形 54"/>
          <p:cNvSpPr/>
          <p:nvPr/>
        </p:nvSpPr>
        <p:spPr>
          <a:xfrm>
            <a:off x="4985586" y="4150726"/>
            <a:ext cx="1463040" cy="8863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自动批阅</a:t>
            </a:r>
          </a:p>
          <a:p>
            <a:pPr lvl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学生互批</a:t>
            </a:r>
            <a:endParaRPr lang="en-US" altLang="zh-CN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7019407" y="4162998"/>
            <a:ext cx="169763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错题本</a:t>
            </a:r>
            <a:endParaRPr lang="en-US" altLang="zh-CN" dirty="0">
              <a:latin typeface="华文新魏" pitchFamily="2" charset="-122"/>
              <a:ea typeface="华文新魏" pitchFamily="2" charset="-122"/>
            </a:endParaRPr>
          </a:p>
          <a:p>
            <a:pPr lvl="0" algn="ctr"/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解题视频</a:t>
            </a:r>
          </a:p>
        </p:txBody>
      </p:sp>
      <p:sp>
        <p:nvSpPr>
          <p:cNvPr id="57" name="矩形 56"/>
          <p:cNvSpPr/>
          <p:nvPr/>
        </p:nvSpPr>
        <p:spPr>
          <a:xfrm>
            <a:off x="8918449" y="4150726"/>
            <a:ext cx="149576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在线查看数据统计</a:t>
            </a:r>
            <a:endParaRPr lang="en-US" altLang="zh-CN" dirty="0">
              <a:latin typeface="华文新魏" pitchFamily="2" charset="-122"/>
              <a:ea typeface="华文新魏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653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6B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学易作业管评系统</a:t>
            </a:r>
            <a:r>
              <a:rPr lang="en-US" altLang="zh-CN" dirty="0"/>
              <a:t>——</a:t>
            </a:r>
            <a:r>
              <a:rPr lang="zh-CN" altLang="en-US" dirty="0"/>
              <a:t>学生篇</a:t>
            </a:r>
          </a:p>
        </p:txBody>
      </p:sp>
      <p:pic>
        <p:nvPicPr>
          <p:cNvPr id="3" name="Picture 2" descr="http://photo.sohu.com/2003/12/25/85/Img21741857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93941" y="970008"/>
            <a:ext cx="3170993" cy="22086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158163" y="933822"/>
            <a:ext cx="2995680" cy="23136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2361242468"/>
              </p:ext>
            </p:extLst>
          </p:nvPr>
        </p:nvGraphicFramePr>
        <p:xfrm>
          <a:off x="514351" y="1900238"/>
          <a:ext cx="2971799" cy="3517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64178" y="3247466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不改变做作业习惯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469982" y="3258687"/>
            <a:ext cx="2512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客观题录入答案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4085250" y="3720352"/>
            <a:ext cx="2943224" cy="19848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TextBox 10"/>
          <p:cNvSpPr txBox="1"/>
          <p:nvPr/>
        </p:nvSpPr>
        <p:spPr>
          <a:xfrm>
            <a:off x="4357794" y="5919316"/>
            <a:ext cx="3002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主观题拍照上传</a:t>
            </a:r>
          </a:p>
        </p:txBody>
      </p:sp>
      <p:pic>
        <p:nvPicPr>
          <p:cNvPr id="14" name="图片 13"/>
          <p:cNvPicPr/>
          <p:nvPr/>
        </p:nvPicPr>
        <p:blipFill>
          <a:blip r:embed="rId11"/>
          <a:stretch>
            <a:fillRect/>
          </a:stretch>
        </p:blipFill>
        <p:spPr>
          <a:xfrm>
            <a:off x="8988087" y="3799254"/>
            <a:ext cx="1476132" cy="2380557"/>
          </a:xfrm>
          <a:prstGeom prst="rect">
            <a:avLst/>
          </a:prstGeom>
        </p:spPr>
      </p:pic>
      <p:sp>
        <p:nvSpPr>
          <p:cNvPr id="15" name="TextBox 10"/>
          <p:cNvSpPr txBox="1"/>
          <p:nvPr/>
        </p:nvSpPr>
        <p:spPr>
          <a:xfrm>
            <a:off x="8481450" y="5919315"/>
            <a:ext cx="3002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随时随地做作业</a:t>
            </a:r>
          </a:p>
        </p:txBody>
      </p:sp>
    </p:spTree>
    <p:extLst>
      <p:ext uri="{BB962C8B-B14F-4D97-AF65-F5344CB8AC3E}">
        <p14:creationId xmlns:p14="http://schemas.microsoft.com/office/powerpoint/2010/main" val="68696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9" grpId="0"/>
      <p:bldP spid="10" grpId="0"/>
      <p:bldP spid="13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学易作业管评系统</a:t>
            </a:r>
            <a:r>
              <a:rPr lang="en-US" altLang="zh-CN" dirty="0"/>
              <a:t>——</a:t>
            </a:r>
            <a:r>
              <a:rPr lang="zh-CN" altLang="en-US" dirty="0"/>
              <a:t>学生篇</a:t>
            </a:r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345519818"/>
              </p:ext>
            </p:extLst>
          </p:nvPr>
        </p:nvGraphicFramePr>
        <p:xfrm>
          <a:off x="527382" y="1371175"/>
          <a:ext cx="3552393" cy="35154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710237" y="999611"/>
            <a:ext cx="5184576" cy="51688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18" name="Rectangle 2"/>
          <p:cNvSpPr>
            <a:spLocks noChangeArrowheads="1"/>
          </p:cNvSpPr>
          <p:nvPr/>
        </p:nvSpPr>
        <p:spPr bwMode="auto">
          <a:xfrm>
            <a:off x="9153525" y="3041571"/>
            <a:ext cx="2824163" cy="310854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/>
              <a:t>F=200N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1400" b="1" dirty="0"/>
              <a:t>【解析】</a:t>
            </a:r>
            <a:endParaRPr lang="zh-CN" altLang="zh-CN" sz="140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对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B</a:t>
            </a: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进行受力分析，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地面对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B</a:t>
            </a: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的支持力 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N</a:t>
            </a:r>
            <a:r>
              <a:rPr kumimoji="0" lang="en-US" altLang="zh-CN" sz="1400" b="1" i="0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2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=</a:t>
            </a:r>
            <a:r>
              <a:rPr kumimoji="0" lang="en-US" altLang="zh-CN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m</a:t>
            </a:r>
            <a:r>
              <a:rPr kumimoji="0" lang="en-US" altLang="zh-CN" sz="1400" b="1" i="0" u="none" strike="noStrike" cap="none" normalizeH="0" baseline="-30000" dirty="0" err="1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B</a:t>
            </a:r>
            <a:r>
              <a:rPr kumimoji="0" lang="en-US" altLang="zh-CN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g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+ N</a:t>
            </a:r>
            <a:r>
              <a:rPr kumimoji="0" lang="en-US" altLang="zh-CN" sz="1400" b="1" i="0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1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地面对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B</a:t>
            </a: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的摩擦力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f</a:t>
            </a:r>
            <a:r>
              <a:rPr kumimoji="0" lang="en-US" altLang="zh-CN" sz="1400" b="1" i="0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2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=μN</a:t>
            </a:r>
            <a:r>
              <a:rPr kumimoji="0" lang="en-US" altLang="zh-CN" sz="1400" b="1" i="0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2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F= f</a:t>
            </a:r>
            <a:r>
              <a:rPr kumimoji="0" lang="en-US" altLang="zh-CN" sz="1400" b="1" i="0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1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+ f</a:t>
            </a:r>
            <a:r>
              <a:rPr kumimoji="0" lang="en-US" altLang="zh-CN" sz="1400" b="1" i="0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2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                   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联立各式可解得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F=200N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考点：考查了力的平衡条件的应用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zh-CN" sz="1400" b="1" dirty="0"/>
              <a:t>【</a:t>
            </a:r>
            <a:r>
              <a:rPr lang="zh-CN" altLang="en-US" sz="1400" b="1" dirty="0">
                <a:latin typeface="宋体" pitchFamily="2" charset="-122"/>
                <a:ea typeface="宋体" pitchFamily="2" charset="-122"/>
                <a:cs typeface="Times New Roman" pitchFamily="18" charset="0"/>
              </a:rPr>
              <a:t>点评</a:t>
            </a:r>
            <a:r>
              <a:rPr lang="zh-CN" altLang="zh-CN" sz="1400" b="1" dirty="0"/>
              <a:t>】</a:t>
            </a:r>
            <a:endParaRPr lang="zh-CN" altLang="zh-CN" sz="1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本题关键是先后对木块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A</a:t>
            </a: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和木块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B</a:t>
            </a: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  <a:cs typeface="Times New Roman" pitchFamily="18" charset="0"/>
              </a:rPr>
              <a:t>受力分析，然后根据共点力平衡条件并运用正交分解法列方程求解．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645763" y="207560"/>
            <a:ext cx="9689023" cy="580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学易作业管评系统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——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学生篇</a:t>
            </a:r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939759814"/>
              </p:ext>
            </p:extLst>
          </p:nvPr>
        </p:nvGraphicFramePr>
        <p:xfrm>
          <a:off x="719404" y="1456918"/>
          <a:ext cx="3552393" cy="35154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559830" y="942462"/>
            <a:ext cx="5401303" cy="3218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5039883" y="2914545"/>
            <a:ext cx="6448627" cy="2995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645763" y="207560"/>
            <a:ext cx="9689023" cy="580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学易作业管评系统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——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学生篇</a:t>
            </a:r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567121204"/>
              </p:ext>
            </p:extLst>
          </p:nvPr>
        </p:nvGraphicFramePr>
        <p:xfrm>
          <a:off x="815414" y="1456918"/>
          <a:ext cx="3552393" cy="35154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463819" y="1199690"/>
            <a:ext cx="5806301" cy="3515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639272" y="2657316"/>
            <a:ext cx="7194423" cy="300099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4" descr="http://www.taopic.com/uploads/allimg/110728/6310-110hq1331342.jp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5711958" y="1714146"/>
            <a:ext cx="6240693" cy="3957026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学易作业管评系统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——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学生篇</a:t>
            </a:r>
          </a:p>
        </p:txBody>
      </p:sp>
      <p:sp>
        <p:nvSpPr>
          <p:cNvPr id="4" name="矩形 3"/>
          <p:cNvSpPr/>
          <p:nvPr/>
        </p:nvSpPr>
        <p:spPr>
          <a:xfrm>
            <a:off x="5515059" y="5058112"/>
            <a:ext cx="5002308" cy="784824"/>
          </a:xfrm>
          <a:prstGeom prst="rect">
            <a:avLst/>
          </a:prstGeom>
        </p:spPr>
        <p:txBody>
          <a:bodyPr wrap="square" lIns="91435" tIns="45717" rIns="91435" bIns="45717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标注疑难，向老师反馈问题</a:t>
            </a:r>
            <a:endParaRPr lang="en-US" altLang="zh-CN" sz="15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随时互动，师生共同讨论</a:t>
            </a:r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334381232"/>
              </p:ext>
            </p:extLst>
          </p:nvPr>
        </p:nvGraphicFramePr>
        <p:xfrm>
          <a:off x="911425" y="1371175"/>
          <a:ext cx="3552393" cy="35154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655840" y="1028204"/>
            <a:ext cx="7104789" cy="3681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5499" y="1537227"/>
            <a:ext cx="9144000" cy="47766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52616" y="2353936"/>
            <a:ext cx="9144000" cy="40829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矩形 4"/>
          <p:cNvSpPr/>
          <p:nvPr/>
        </p:nvSpPr>
        <p:spPr>
          <a:xfrm>
            <a:off x="3269870" y="897471"/>
            <a:ext cx="65599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dirty="0"/>
              <a:t>按习惯布置作业（支持听力），制定完成计划</a:t>
            </a:r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645763" y="207560"/>
            <a:ext cx="9689023" cy="580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学易作业管评系统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——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教师篇</a:t>
            </a:r>
          </a:p>
        </p:txBody>
      </p:sp>
    </p:spTree>
    <p:extLst>
      <p:ext uri="{BB962C8B-B14F-4D97-AF65-F5344CB8AC3E}">
        <p14:creationId xmlns:p14="http://schemas.microsoft.com/office/powerpoint/2010/main" val="391246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学易作业管评系统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——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教师篇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2899" y="1663031"/>
            <a:ext cx="5572126" cy="36618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7810" y="2005359"/>
            <a:ext cx="5628653" cy="38164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8930" y="2546304"/>
            <a:ext cx="5621808" cy="35544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矩形 6"/>
          <p:cNvSpPr/>
          <p:nvPr/>
        </p:nvSpPr>
        <p:spPr>
          <a:xfrm>
            <a:off x="2986087" y="785814"/>
            <a:ext cx="70571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即时查看、批改、评价学生作业，回答问题</a:t>
            </a:r>
            <a:endParaRPr lang="zh-CN" altLang="en-US" dirty="0"/>
          </a:p>
        </p:txBody>
      </p:sp>
      <p:pic>
        <p:nvPicPr>
          <p:cNvPr id="10" name="图片 9" descr="QQ图片2016051608464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408862" y="1315274"/>
            <a:ext cx="2736304" cy="4542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图片 8" descr="QQ图片20160516084637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118461" y="1329572"/>
            <a:ext cx="2736303" cy="45505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图片 7" descr="QQ图片20160516084623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692817" y="1469731"/>
            <a:ext cx="2672963" cy="45479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2" name="直接连接符 11"/>
          <p:cNvCxnSpPr/>
          <p:nvPr/>
        </p:nvCxnSpPr>
        <p:spPr>
          <a:xfrm>
            <a:off x="6243638" y="1328738"/>
            <a:ext cx="14287" cy="55292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71476" y="3056111"/>
            <a:ext cx="5643563" cy="34018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图片 13"/>
          <p:cNvPicPr/>
          <p:nvPr/>
        </p:nvPicPr>
        <p:blipFill>
          <a:blip r:embed="rId9"/>
          <a:stretch>
            <a:fillRect/>
          </a:stretch>
        </p:blipFill>
        <p:spPr>
          <a:xfrm>
            <a:off x="8486612" y="1671455"/>
            <a:ext cx="2646444" cy="47864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H_Number_1"/>
          <p:cNvSpPr/>
          <p:nvPr>
            <p:custDataLst>
              <p:tags r:id="rId1"/>
            </p:custDataLst>
          </p:nvPr>
        </p:nvSpPr>
        <p:spPr>
          <a:xfrm>
            <a:off x="5349551" y="1609114"/>
            <a:ext cx="598829" cy="685787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C2263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440" tIns="45720" rIns="91440" bIns="45720" anchor="ctr">
            <a:noAutofit/>
          </a:bodyPr>
          <a:lstStyle/>
          <a:p>
            <a:pPr algn="ctr"/>
            <a:r>
              <a:rPr lang="en-US" altLang="zh-CN" kern="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endParaRPr lang="zh-CN" altLang="en-US" kern="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MH_Number_1"/>
          <p:cNvSpPr/>
          <p:nvPr>
            <p:custDataLst>
              <p:tags r:id="rId2"/>
            </p:custDataLst>
          </p:nvPr>
        </p:nvSpPr>
        <p:spPr>
          <a:xfrm>
            <a:off x="5349551" y="2477126"/>
            <a:ext cx="598829" cy="685787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C2263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440" tIns="45720" rIns="91440" bIns="45720" anchor="ctr">
            <a:noAutofit/>
          </a:bodyPr>
          <a:lstStyle/>
          <a:p>
            <a:pPr algn="ctr"/>
            <a:r>
              <a:rPr lang="en-US" altLang="zh-CN" kern="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endParaRPr lang="zh-CN" altLang="en-US" kern="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MH_Number_1"/>
          <p:cNvSpPr/>
          <p:nvPr>
            <p:custDataLst>
              <p:tags r:id="rId3"/>
            </p:custDataLst>
          </p:nvPr>
        </p:nvSpPr>
        <p:spPr>
          <a:xfrm>
            <a:off x="5349550" y="4247250"/>
            <a:ext cx="598829" cy="685787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C2263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440" tIns="45720" rIns="91440" bIns="45720" anchor="ctr">
            <a:noAutofit/>
          </a:bodyPr>
          <a:lstStyle/>
          <a:p>
            <a:pPr algn="ctr"/>
            <a:r>
              <a:rPr lang="en-US" altLang="zh-CN" kern="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</a:t>
            </a:r>
            <a:endParaRPr lang="zh-CN" altLang="en-US" kern="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MH_Number_1"/>
          <p:cNvSpPr/>
          <p:nvPr>
            <p:custDataLst>
              <p:tags r:id="rId4"/>
            </p:custDataLst>
          </p:nvPr>
        </p:nvSpPr>
        <p:spPr>
          <a:xfrm>
            <a:off x="5349551" y="3345138"/>
            <a:ext cx="598829" cy="685787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C2263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440" tIns="45720" rIns="91440" bIns="45720" anchor="ctr">
            <a:noAutofit/>
          </a:bodyPr>
          <a:lstStyle/>
          <a:p>
            <a:pPr algn="ctr"/>
            <a:r>
              <a:rPr lang="en-US" altLang="zh-CN" kern="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</a:t>
            </a:r>
            <a:endParaRPr lang="zh-CN" altLang="en-US" kern="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81040" y="1537089"/>
            <a:ext cx="1736373" cy="673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源      起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481040" y="2440476"/>
            <a:ext cx="1826141" cy="673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产品功能</a:t>
            </a:r>
            <a:endParaRPr lang="en-US" altLang="zh-CN" sz="3200" b="1" dirty="0">
              <a:solidFill>
                <a:schemeClr val="tx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81041" y="3343863"/>
            <a:ext cx="1826141" cy="673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案例分享</a:t>
            </a:r>
            <a:endParaRPr lang="en-US" altLang="zh-CN" sz="3200" b="1" dirty="0">
              <a:solidFill>
                <a:schemeClr val="tx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81041" y="4247250"/>
            <a:ext cx="2236510" cy="673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我们的优势</a:t>
            </a:r>
            <a:endParaRPr lang="en-US" altLang="zh-CN" sz="3200" b="1" dirty="0">
              <a:solidFill>
                <a:schemeClr val="tx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5276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学易作业管评系统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——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教师篇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93" y="811207"/>
            <a:ext cx="5090930" cy="546668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705600" y="3199841"/>
            <a:ext cx="2517058" cy="34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</a:rPr>
              <a:t>个性作业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705600" y="1572926"/>
            <a:ext cx="2517058" cy="34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</a:rPr>
              <a:t>庞大题库资源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705600" y="4256809"/>
            <a:ext cx="2517058" cy="34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</a:rPr>
              <a:t>轻松筛选试题</a:t>
            </a:r>
          </a:p>
        </p:txBody>
      </p:sp>
    </p:spTree>
    <p:extLst>
      <p:ext uri="{BB962C8B-B14F-4D97-AF65-F5344CB8AC3E}">
        <p14:creationId xmlns:p14="http://schemas.microsoft.com/office/powerpoint/2010/main" val="20200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学易作业管评系统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——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教师篇</a:t>
            </a:r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961996309"/>
              </p:ext>
            </p:extLst>
          </p:nvPr>
        </p:nvGraphicFramePr>
        <p:xfrm>
          <a:off x="1368798" y="948084"/>
          <a:ext cx="3260352" cy="45668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图片 4" descr="201750-120GGH14249-lp.jpg"/>
          <p:cNvPicPr>
            <a:picLocks noChangeAspect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8638" y="3391792"/>
            <a:ext cx="2681283" cy="193052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18386" y="1077554"/>
            <a:ext cx="6283052" cy="5131438"/>
          </a:xfrm>
          <a:prstGeom prst="rect">
            <a:avLst/>
          </a:prstGeom>
        </p:spPr>
        <p:txBody>
          <a:bodyPr wrap="square" lIns="71534" tIns="35767" rIns="71534" bIns="35767">
            <a:sp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布置作业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包括听力题），提供作业电子文档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制定假期作业完成的计划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系统自动监管、及时提醒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即时查看、批改、评价学生作业，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随时回答学生提问</a:t>
            </a: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利用系统提供的数据报表，开学后的教学更加有理有据，更有针对性；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学易作业管评系统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——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校领导篇</a:t>
            </a:r>
          </a:p>
        </p:txBody>
      </p:sp>
      <p:sp>
        <p:nvSpPr>
          <p:cNvPr id="9" name="TextBox 12"/>
          <p:cNvSpPr txBox="1">
            <a:spLocks noChangeArrowheads="1"/>
          </p:cNvSpPr>
          <p:nvPr/>
        </p:nvSpPr>
        <p:spPr bwMode="auto">
          <a:xfrm>
            <a:off x="146646" y="4701201"/>
            <a:ext cx="1248833" cy="6720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16870" tIns="58434" rIns="116870" bIns="58434">
            <a:spAutoFit/>
          </a:bodyPr>
          <a:lstStyle/>
          <a:p>
            <a:pPr algn="ctr"/>
            <a:r>
              <a:rPr lang="zh-CN" altLang="en-US" sz="1800" dirty="0"/>
              <a:t>假期教师工作</a:t>
            </a:r>
          </a:p>
        </p:txBody>
      </p:sp>
      <p:sp>
        <p:nvSpPr>
          <p:cNvPr id="10" name="TextBox 13"/>
          <p:cNvSpPr txBox="1">
            <a:spLocks noChangeArrowheads="1"/>
          </p:cNvSpPr>
          <p:nvPr/>
        </p:nvSpPr>
        <p:spPr bwMode="auto">
          <a:xfrm>
            <a:off x="1638896" y="4701201"/>
            <a:ext cx="1248833" cy="6720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16870" tIns="58434" rIns="116870" bIns="58434">
            <a:spAutoFit/>
          </a:bodyPr>
          <a:lstStyle/>
          <a:p>
            <a:pPr algn="ctr"/>
            <a:r>
              <a:rPr lang="zh-CN" altLang="en-US" sz="1800" dirty="0"/>
              <a:t>各班作业完成情况</a:t>
            </a:r>
          </a:p>
        </p:txBody>
      </p:sp>
      <p:sp>
        <p:nvSpPr>
          <p:cNvPr id="11" name="TextBox 14"/>
          <p:cNvSpPr txBox="1">
            <a:spLocks noChangeArrowheads="1"/>
          </p:cNvSpPr>
          <p:nvPr/>
        </p:nvSpPr>
        <p:spPr bwMode="auto">
          <a:xfrm>
            <a:off x="3124796" y="4665285"/>
            <a:ext cx="1248833" cy="9490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16870" tIns="58434" rIns="116870" bIns="58434">
            <a:spAutoFit/>
          </a:bodyPr>
          <a:lstStyle/>
          <a:p>
            <a:pPr algn="ctr"/>
            <a:r>
              <a:rPr lang="zh-CN" altLang="en-US" sz="1800" dirty="0"/>
              <a:t>各班师生、生生交流情况</a:t>
            </a:r>
          </a:p>
        </p:txBody>
      </p:sp>
      <p:pic>
        <p:nvPicPr>
          <p:cNvPr id="12" name="图片 29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9112" y="1285432"/>
            <a:ext cx="2419349" cy="16861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图片 3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1691" y="3343968"/>
            <a:ext cx="1246717" cy="1317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图片 31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72762" y="3343968"/>
            <a:ext cx="1246717" cy="1317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图片 32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65013" y="3343968"/>
            <a:ext cx="1246716" cy="1317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3596" y="741031"/>
            <a:ext cx="6570205" cy="421275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7874" y="1455373"/>
            <a:ext cx="5902600" cy="44316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75974" y="2459275"/>
            <a:ext cx="6493426" cy="35571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3364490" y="2484439"/>
            <a:ext cx="1814512" cy="1462087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ctr">
              <a:defRPr/>
            </a:pPr>
            <a:endParaRPr lang="zh-CN" altLang="en-US" sz="11500" spc="-500" dirty="0">
              <a:solidFill>
                <a:srgbClr val="FF4519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77" name="文本框 8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20671" y="2790826"/>
            <a:ext cx="3204845" cy="84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endParaRPr lang="en-US" altLang="zh-CN" sz="4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>
            <p:custDataLst>
              <p:tags r:id="rId4"/>
            </p:custDataLst>
          </p:nvPr>
        </p:nvCxnSpPr>
        <p:spPr>
          <a:xfrm>
            <a:off x="3356207" y="2311834"/>
            <a:ext cx="5457825" cy="0"/>
          </a:xfrm>
          <a:prstGeom prst="line">
            <a:avLst/>
          </a:prstGeom>
          <a:ln w="38100">
            <a:solidFill>
              <a:srgbClr val="C22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>
            <p:custDataLst>
              <p:tags r:id="rId5"/>
            </p:custDataLst>
          </p:nvPr>
        </p:nvCxnSpPr>
        <p:spPr>
          <a:xfrm>
            <a:off x="3364491" y="4190278"/>
            <a:ext cx="5457825" cy="0"/>
          </a:xfrm>
          <a:prstGeom prst="line">
            <a:avLst/>
          </a:prstGeom>
          <a:ln w="38100">
            <a:solidFill>
              <a:srgbClr val="C22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3356207" y="2484439"/>
            <a:ext cx="1814512" cy="146208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11500" spc="-500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03</a:t>
            </a:r>
            <a:endParaRPr lang="zh-CN" altLang="en-US" sz="11500" spc="-5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文本框 8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617471" y="2897623"/>
            <a:ext cx="3204845" cy="84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案例分享</a:t>
            </a:r>
            <a:endParaRPr lang="en-US" altLang="zh-CN" sz="4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44282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5"/>
          <p:cNvSpPr txBox="1"/>
          <p:nvPr/>
        </p:nvSpPr>
        <p:spPr>
          <a:xfrm>
            <a:off x="419101" y="785581"/>
            <a:ext cx="5614988" cy="2400651"/>
          </a:xfrm>
          <a:prstGeom prst="rect">
            <a:avLst/>
          </a:prstGeom>
          <a:noFill/>
        </p:spPr>
        <p:txBody>
          <a:bodyPr wrap="square" lIns="91435" tIns="45717" rIns="91435" bIns="45717" rtlCol="0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000" b="1" dirty="0"/>
              <a:t>2015</a:t>
            </a:r>
            <a:r>
              <a:rPr lang="zh-CN" altLang="en-US" sz="2000" b="1" dirty="0"/>
              <a:t>年寒假，</a:t>
            </a:r>
            <a:r>
              <a:rPr lang="zh-CN" altLang="en-US" sz="2000" dirty="0"/>
              <a:t>衡中近</a:t>
            </a:r>
            <a:r>
              <a:rPr lang="en-US" altLang="zh-CN" sz="2000" dirty="0"/>
              <a:t>1.5</a:t>
            </a:r>
            <a:r>
              <a:rPr lang="zh-CN" altLang="en-US" sz="2000" dirty="0"/>
              <a:t>万名学生、</a:t>
            </a:r>
            <a:r>
              <a:rPr lang="en-US" altLang="zh-CN" sz="2000" dirty="0"/>
              <a:t>600</a:t>
            </a:r>
            <a:r>
              <a:rPr lang="zh-CN" altLang="en-US" sz="2000" dirty="0"/>
              <a:t>多名教师、</a:t>
            </a:r>
            <a:r>
              <a:rPr lang="en-US" altLang="zh-CN" sz="2000" dirty="0"/>
              <a:t>204</a:t>
            </a:r>
            <a:r>
              <a:rPr lang="zh-CN" altLang="en-US" sz="2000" dirty="0"/>
              <a:t>个班级全部入驻假期作业系统，上传了近</a:t>
            </a:r>
            <a:r>
              <a:rPr lang="en-US" altLang="zh-CN" sz="2000" dirty="0"/>
              <a:t>24</a:t>
            </a:r>
            <a:r>
              <a:rPr lang="zh-CN" altLang="en-US" sz="2000" dirty="0"/>
              <a:t>万份假期作业、</a:t>
            </a:r>
            <a:r>
              <a:rPr lang="en-US" altLang="zh-CN" sz="2000" dirty="0"/>
              <a:t>800</a:t>
            </a:r>
            <a:r>
              <a:rPr lang="zh-CN" altLang="en-US" sz="2000" dirty="0"/>
              <a:t>多个视频。</a:t>
            </a:r>
            <a:endParaRPr lang="en-US" altLang="zh-CN" sz="2000" dirty="0"/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000" b="1" dirty="0"/>
              <a:t>2016</a:t>
            </a:r>
            <a:r>
              <a:rPr lang="zh-CN" altLang="en-US" sz="2000" b="1" dirty="0"/>
              <a:t>年高考假，</a:t>
            </a:r>
            <a:r>
              <a:rPr lang="zh-CN" altLang="en-US" sz="2000" dirty="0"/>
              <a:t>高一、高二学生共</a:t>
            </a:r>
            <a:r>
              <a:rPr lang="en-US" altLang="zh-CN" sz="2000" dirty="0"/>
              <a:t>4119</a:t>
            </a:r>
            <a:r>
              <a:rPr lang="zh-CN" altLang="en-US" sz="2000" dirty="0"/>
              <a:t>名使用假期作业系统，提交作业数达</a:t>
            </a:r>
            <a:r>
              <a:rPr lang="en-US" altLang="zh-CN" sz="2000" dirty="0"/>
              <a:t>77062</a:t>
            </a:r>
            <a:r>
              <a:rPr lang="zh-CN" altLang="en-US" sz="2000" dirty="0"/>
              <a:t>份；</a:t>
            </a:r>
            <a:endParaRPr lang="en-US" altLang="zh-CN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969963"/>
            <a:ext cx="5824728" cy="491276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文本框 5"/>
          <p:cNvSpPr txBox="1"/>
          <p:nvPr/>
        </p:nvSpPr>
        <p:spPr>
          <a:xfrm>
            <a:off x="438148" y="3190524"/>
            <a:ext cx="5829302" cy="4708975"/>
          </a:xfrm>
          <a:prstGeom prst="rect">
            <a:avLst/>
          </a:prstGeom>
          <a:noFill/>
        </p:spPr>
        <p:txBody>
          <a:bodyPr wrap="square" lIns="91435" tIns="45717" rIns="91435" bIns="45717" rtlCol="0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000" b="1" dirty="0"/>
              <a:t>2016</a:t>
            </a:r>
            <a:r>
              <a:rPr lang="zh-CN" altLang="en-US" sz="2000" b="1" dirty="0"/>
              <a:t>年暑假，</a:t>
            </a:r>
            <a:r>
              <a:rPr lang="zh-CN" altLang="en-US" sz="2000" dirty="0"/>
              <a:t>系统共导入</a:t>
            </a:r>
            <a:r>
              <a:rPr lang="en-US" altLang="zh-CN" sz="2000" dirty="0"/>
              <a:t>199</a:t>
            </a:r>
            <a:r>
              <a:rPr lang="zh-CN" altLang="en-US" sz="2000" dirty="0"/>
              <a:t>份衡中假期作业。</a:t>
            </a:r>
            <a:r>
              <a:rPr lang="en-US" altLang="zh-CN" sz="2000" dirty="0"/>
              <a:t>160</a:t>
            </a:r>
            <a:r>
              <a:rPr lang="zh-CN" altLang="en-US" sz="2000" dirty="0"/>
              <a:t>个班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11853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名学生、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598</a:t>
            </a:r>
            <a:r>
              <a:rPr lang="zh-CN" altLang="en-US" sz="2000" dirty="0"/>
              <a:t>位老师登录假期作业系统进行使用，学生提交</a:t>
            </a:r>
            <a:r>
              <a:rPr lang="en-US" altLang="zh-CN" sz="2000" dirty="0"/>
              <a:t>274009</a:t>
            </a:r>
            <a:r>
              <a:rPr lang="zh-CN" altLang="en-US" sz="2000" dirty="0"/>
              <a:t>份作业，制作视频</a:t>
            </a:r>
            <a:r>
              <a:rPr lang="en-US" altLang="zh-CN" sz="2000" dirty="0"/>
              <a:t>400</a:t>
            </a:r>
            <a:r>
              <a:rPr lang="zh-CN" altLang="en-US" sz="2000" dirty="0"/>
              <a:t>份。</a:t>
            </a:r>
            <a:endParaRPr lang="en-US" altLang="zh-CN" sz="2000" dirty="0"/>
          </a:p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Ø"/>
            </a:pPr>
            <a:r>
              <a:rPr lang="en-US" altLang="zh-CN" sz="2000" b="1" dirty="0"/>
              <a:t>2017</a:t>
            </a:r>
            <a:r>
              <a:rPr lang="zh-CN" altLang="en-US" sz="2000" b="1" dirty="0"/>
              <a:t>年寒假，</a:t>
            </a:r>
            <a:r>
              <a:rPr lang="zh-CN" altLang="zh-CN" sz="2000" dirty="0">
                <a:latin typeface="+mn-ea"/>
              </a:rPr>
              <a:t>高一高二共</a:t>
            </a:r>
            <a:r>
              <a:rPr lang="en-US" altLang="zh-CN" sz="2000" dirty="0">
                <a:latin typeface="+mn-ea"/>
              </a:rPr>
              <a:t>120</a:t>
            </a:r>
            <a:r>
              <a:rPr lang="zh-CN" altLang="en-US" sz="2000" dirty="0">
                <a:latin typeface="+mn-ea"/>
              </a:rPr>
              <a:t>个班级使用了本次假期作业系统，教师共批改作业</a:t>
            </a:r>
            <a:r>
              <a:rPr lang="en-US" altLang="zh-CN" sz="2000" dirty="0">
                <a:latin typeface="+mn-ea"/>
              </a:rPr>
              <a:t>15067</a:t>
            </a:r>
            <a:r>
              <a:rPr lang="zh-CN" altLang="en-US" sz="2000" dirty="0">
                <a:latin typeface="+mn-ea"/>
              </a:rPr>
              <a:t>份，评价作业</a:t>
            </a:r>
            <a:r>
              <a:rPr lang="en-US" altLang="zh-CN" sz="2000" dirty="0">
                <a:latin typeface="+mn-ea"/>
              </a:rPr>
              <a:t>6578</a:t>
            </a:r>
            <a:r>
              <a:rPr lang="zh-CN" altLang="en-US" sz="2000" dirty="0">
                <a:latin typeface="+mn-ea"/>
              </a:rPr>
              <a:t>份。批改最多的老师批改了</a:t>
            </a:r>
            <a:r>
              <a:rPr lang="en-US" altLang="zh-CN" sz="2000" dirty="0">
                <a:latin typeface="+mn-ea"/>
              </a:rPr>
              <a:t>728</a:t>
            </a:r>
            <a:r>
              <a:rPr lang="zh-CN" altLang="en-US" sz="2000" dirty="0">
                <a:latin typeface="+mn-ea"/>
              </a:rPr>
              <a:t>份作业，评价最多的老师评价了</a:t>
            </a:r>
            <a:r>
              <a:rPr lang="en-US" altLang="zh-CN" sz="2000" dirty="0">
                <a:latin typeface="+mn-ea"/>
              </a:rPr>
              <a:t>704</a:t>
            </a:r>
            <a:r>
              <a:rPr lang="zh-CN" altLang="en-US" sz="2000" dirty="0">
                <a:latin typeface="+mn-ea"/>
              </a:rPr>
              <a:t>份作业。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b="1" dirty="0"/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493363" y="55160"/>
            <a:ext cx="9689023" cy="580271"/>
          </a:xfrm>
        </p:spPr>
        <p:txBody>
          <a:bodyPr lIns="121917" tIns="60958" rIns="121917" bIns="60958"/>
          <a:lstStyle/>
          <a:p>
            <a:r>
              <a:rPr lang="zh-CN" altLang="en-US" dirty="0">
                <a:solidFill>
                  <a:srgbClr val="C00000"/>
                </a:solidFill>
              </a:rPr>
              <a:t>案例分析</a:t>
            </a:r>
            <a:r>
              <a:rPr lang="en-US" altLang="zh-CN" dirty="0">
                <a:solidFill>
                  <a:srgbClr val="C00000"/>
                </a:solidFill>
              </a:rPr>
              <a:t>——</a:t>
            </a:r>
            <a:r>
              <a:rPr lang="zh-CN" altLang="en-US" dirty="0">
                <a:solidFill>
                  <a:srgbClr val="C00000"/>
                </a:solidFill>
              </a:rPr>
              <a:t>衡水中学</a:t>
            </a:r>
            <a:endParaRPr lang="en-US" altLang="zh-CN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93363" y="55160"/>
            <a:ext cx="9689023" cy="580271"/>
          </a:xfrm>
        </p:spPr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衡中做法</a:t>
            </a:r>
            <a:endParaRPr lang="en-US" altLang="zh-CN" dirty="0">
              <a:solidFill>
                <a:srgbClr val="C00000"/>
              </a:solidFill>
            </a:endParaRPr>
          </a:p>
        </p:txBody>
      </p:sp>
      <p:pic>
        <p:nvPicPr>
          <p:cNvPr id="1026" name="Picture 2">
            <a:hlinkClick r:id="rId3" action="ppaction://hlinkfile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13712" y="1162374"/>
            <a:ext cx="9133627" cy="4702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2017</a:t>
            </a:r>
            <a:r>
              <a:rPr lang="zh-CN" altLang="en-US" dirty="0"/>
              <a:t>年寒假学易作业管评系统使用情况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61950" y="1590675"/>
            <a:ext cx="451291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n-ea"/>
              </a:rPr>
              <a:t>在今年的寒假，我们对部分学校的使用情况进行了相关跟踪，证明了假期系统真正成为师生、家校互联的关键纽带，也让广大学生的计划性学习真正付诸实践。</a:t>
            </a:r>
            <a:endParaRPr lang="en-US" altLang="zh-CN" sz="2000" dirty="0">
              <a:latin typeface="+mn-ea"/>
            </a:endParaRPr>
          </a:p>
          <a:p>
            <a:r>
              <a:rPr lang="zh-CN" altLang="zh-CN" sz="2000" dirty="0">
                <a:latin typeface="+mn-ea"/>
              </a:rPr>
              <a:t>在</a:t>
            </a:r>
            <a:r>
              <a:rPr lang="en-US" altLang="zh-CN" sz="2000" dirty="0">
                <a:latin typeface="+mn-ea"/>
              </a:rPr>
              <a:t>2017</a:t>
            </a:r>
            <a:r>
              <a:rPr lang="zh-CN" altLang="zh-CN" sz="2000" dirty="0">
                <a:latin typeface="+mn-ea"/>
              </a:rPr>
              <a:t>年</a:t>
            </a:r>
            <a:r>
              <a:rPr lang="en-US" altLang="zh-CN" sz="2000" dirty="0">
                <a:latin typeface="+mn-ea"/>
              </a:rPr>
              <a:t>1</a:t>
            </a:r>
            <a:r>
              <a:rPr lang="zh-CN" altLang="zh-CN" sz="2000" dirty="0">
                <a:latin typeface="+mn-ea"/>
              </a:rPr>
              <a:t>月</a:t>
            </a:r>
            <a:r>
              <a:rPr lang="en-US" altLang="zh-CN" sz="2000" dirty="0">
                <a:latin typeface="+mn-ea"/>
              </a:rPr>
              <a:t>11</a:t>
            </a:r>
            <a:r>
              <a:rPr lang="zh-CN" altLang="zh-CN" sz="2000" dirty="0">
                <a:latin typeface="+mn-ea"/>
              </a:rPr>
              <a:t>号</a:t>
            </a:r>
            <a:r>
              <a:rPr lang="en-US" altLang="zh-CN" sz="2000" dirty="0">
                <a:latin typeface="+mn-ea"/>
              </a:rPr>
              <a:t>-2</a:t>
            </a:r>
            <a:r>
              <a:rPr lang="zh-CN" altLang="zh-CN" sz="2000" dirty="0">
                <a:latin typeface="+mn-ea"/>
              </a:rPr>
              <a:t>月</a:t>
            </a:r>
            <a:r>
              <a:rPr lang="en-US" altLang="zh-CN" sz="2000" dirty="0">
                <a:latin typeface="+mn-ea"/>
              </a:rPr>
              <a:t>28</a:t>
            </a:r>
            <a:r>
              <a:rPr lang="zh-CN" altLang="zh-CN" sz="2000" dirty="0">
                <a:latin typeface="+mn-ea"/>
              </a:rPr>
              <a:t>号之间，句容市第三中学、衡水第二中学、张家口东方中学、邢台五中、枣强中学、衡中、盐城一中共</a:t>
            </a:r>
            <a:r>
              <a:rPr lang="en-US" altLang="zh-CN" sz="2000" b="1" dirty="0">
                <a:solidFill>
                  <a:srgbClr val="FF0000"/>
                </a:solidFill>
                <a:latin typeface="+mn-ea"/>
              </a:rPr>
              <a:t>7</a:t>
            </a:r>
            <a:r>
              <a:rPr lang="zh-CN" altLang="zh-CN" sz="2000" b="1" dirty="0">
                <a:solidFill>
                  <a:srgbClr val="FF0000"/>
                </a:solidFill>
                <a:latin typeface="+mn-ea"/>
              </a:rPr>
              <a:t>所学校</a:t>
            </a:r>
            <a:r>
              <a:rPr lang="en-US" altLang="zh-CN" sz="2000" b="1" dirty="0">
                <a:solidFill>
                  <a:srgbClr val="FF0000"/>
                </a:solidFill>
                <a:latin typeface="+mn-ea"/>
              </a:rPr>
              <a:t>44115</a:t>
            </a:r>
            <a:r>
              <a:rPr lang="zh-CN" altLang="zh-CN" sz="2000" dirty="0">
                <a:latin typeface="+mn-ea"/>
              </a:rPr>
              <a:t>位学生、</a:t>
            </a:r>
            <a:r>
              <a:rPr lang="en-US" altLang="zh-CN" sz="2000" b="1" dirty="0">
                <a:solidFill>
                  <a:srgbClr val="FF0000"/>
                </a:solidFill>
                <a:latin typeface="+mn-ea"/>
              </a:rPr>
              <a:t>1993</a:t>
            </a:r>
            <a:r>
              <a:rPr lang="zh-CN" altLang="zh-CN" sz="2000" b="1" dirty="0">
                <a:solidFill>
                  <a:srgbClr val="FF0000"/>
                </a:solidFill>
                <a:latin typeface="+mn-ea"/>
              </a:rPr>
              <a:t>位教师</a:t>
            </a:r>
            <a:r>
              <a:rPr lang="zh-CN" altLang="zh-CN" sz="2000" dirty="0">
                <a:latin typeface="+mn-ea"/>
              </a:rPr>
              <a:t>使用了</a:t>
            </a:r>
            <a:r>
              <a:rPr lang="en-US" altLang="zh-CN" sz="2000" b="1" dirty="0">
                <a:solidFill>
                  <a:srgbClr val="FF0000"/>
                </a:solidFill>
                <a:latin typeface="+mn-ea"/>
              </a:rPr>
              <a:t>2106</a:t>
            </a:r>
            <a:r>
              <a:rPr lang="zh-CN" altLang="zh-CN" sz="2000" b="1" dirty="0">
                <a:solidFill>
                  <a:srgbClr val="FF0000"/>
                </a:solidFill>
                <a:latin typeface="+mn-ea"/>
              </a:rPr>
              <a:t>份</a:t>
            </a:r>
            <a:r>
              <a:rPr lang="zh-CN" altLang="zh-CN" sz="2000" dirty="0">
                <a:latin typeface="+mn-ea"/>
              </a:rPr>
              <a:t>上传作业，进行假期作业的布置、回收、评价与批改。</a:t>
            </a:r>
            <a:endParaRPr lang="en-US" altLang="zh-CN" sz="2000" dirty="0">
              <a:latin typeface="+mn-ea"/>
            </a:endParaRPr>
          </a:p>
          <a:p>
            <a:endParaRPr lang="zh-CN" altLang="zh-CN" sz="2000" dirty="0">
              <a:latin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020728"/>
              </p:ext>
            </p:extLst>
          </p:nvPr>
        </p:nvGraphicFramePr>
        <p:xfrm>
          <a:off x="5153024" y="1257299"/>
          <a:ext cx="6715126" cy="49053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17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96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5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40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284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284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21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1997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67255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学校</a:t>
                      </a:r>
                      <a:endParaRPr lang="zh-CN" sz="11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学段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教师数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学生数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班级数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上传作业数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作业起始时间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教师批改作业数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教师评价作业数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48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句容市第三中学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高一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82</a:t>
                      </a:r>
                      <a:r>
                        <a:rPr lang="zh-CN" sz="900" kern="100">
                          <a:effectLst/>
                        </a:rPr>
                        <a:t>人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655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15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43</a:t>
                      </a:r>
                      <a:r>
                        <a:rPr lang="zh-CN" sz="900" kern="100">
                          <a:effectLst/>
                        </a:rPr>
                        <a:t>套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1/18-2/5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55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13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075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衡水二中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高中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330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7619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96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570</a:t>
                      </a:r>
                      <a:r>
                        <a:rPr lang="zh-CN" sz="900" kern="100">
                          <a:effectLst/>
                        </a:rPr>
                        <a:t>套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1/22-2/6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63916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62691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743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张家口东方中学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初中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 row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125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741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15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370</a:t>
                      </a:r>
                      <a:r>
                        <a:rPr lang="zh-CN" sz="900" kern="100">
                          <a:effectLst/>
                        </a:rPr>
                        <a:t>套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1/13-2/28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 row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2198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 row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1692</a:t>
                      </a:r>
                      <a:r>
                        <a:rPr lang="zh-CN" sz="900" kern="100" dirty="0">
                          <a:effectLst/>
                        </a:rPr>
                        <a:t>份</a:t>
                      </a:r>
                      <a:endParaRPr lang="zh-CN" sz="11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074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高中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1881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33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408</a:t>
                      </a:r>
                      <a:r>
                        <a:rPr lang="zh-CN" sz="900" kern="100">
                          <a:effectLst/>
                        </a:rPr>
                        <a:t>套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1/13-2/21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486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 dirty="0">
                          <a:effectLst/>
                        </a:rPr>
                        <a:t>邢台五中</a:t>
                      </a:r>
                      <a:endParaRPr lang="zh-CN" sz="11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高中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166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2791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50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335</a:t>
                      </a:r>
                      <a:r>
                        <a:rPr lang="zh-CN" sz="900" kern="100">
                          <a:effectLst/>
                        </a:rPr>
                        <a:t>套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1/17-2/10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1426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675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85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 dirty="0">
                          <a:effectLst/>
                        </a:rPr>
                        <a:t>枣中</a:t>
                      </a:r>
                      <a:endParaRPr lang="zh-CN" sz="11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高中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430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8638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114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192</a:t>
                      </a:r>
                      <a:r>
                        <a:rPr lang="zh-CN" sz="900" kern="100">
                          <a:effectLst/>
                        </a:rPr>
                        <a:t>套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1/21-2/6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162426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107345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364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衡中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高中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706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16876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120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144</a:t>
                      </a:r>
                      <a:r>
                        <a:rPr lang="zh-CN" sz="900" kern="100">
                          <a:effectLst/>
                        </a:rPr>
                        <a:t>套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1/19-2/9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15067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6578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9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盐城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高中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107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4629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88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44</a:t>
                      </a:r>
                      <a:r>
                        <a:rPr lang="zh-CN" sz="900" kern="100">
                          <a:effectLst/>
                        </a:rPr>
                        <a:t>套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1/18-2/10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14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8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60873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合计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——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1993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合计</a:t>
                      </a:r>
                      <a:r>
                        <a:rPr lang="en-US" sz="900" kern="100">
                          <a:effectLst/>
                        </a:rPr>
                        <a:t>44115</a:t>
                      </a:r>
                      <a:r>
                        <a:rPr lang="zh-CN" sz="900" kern="100">
                          <a:effectLst/>
                        </a:rPr>
                        <a:t>人</a:t>
                      </a:r>
                      <a:r>
                        <a:rPr lang="en-US" sz="900" kern="100">
                          <a:effectLst/>
                        </a:rPr>
                        <a:t>,</a:t>
                      </a:r>
                      <a:r>
                        <a:rPr lang="zh-CN" sz="900" kern="100">
                          <a:effectLst/>
                        </a:rPr>
                        <a:t>其中初中</a:t>
                      </a:r>
                      <a:r>
                        <a:rPr lang="en-US" sz="900" kern="100">
                          <a:effectLst/>
                        </a:rPr>
                        <a:t>1026</a:t>
                      </a:r>
                      <a:r>
                        <a:rPr lang="zh-CN" sz="900" kern="100">
                          <a:effectLst/>
                        </a:rPr>
                        <a:t>人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531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合计</a:t>
                      </a:r>
                      <a:r>
                        <a:rPr lang="en-US" sz="900" kern="100">
                          <a:effectLst/>
                        </a:rPr>
                        <a:t>2106</a:t>
                      </a:r>
                      <a:r>
                        <a:rPr lang="zh-CN" sz="900" kern="100">
                          <a:effectLst/>
                        </a:rPr>
                        <a:t>套，其中初中</a:t>
                      </a:r>
                      <a:r>
                        <a:rPr lang="en-US" sz="900" kern="100">
                          <a:effectLst/>
                        </a:rPr>
                        <a:t>370</a:t>
                      </a:r>
                      <a:r>
                        <a:rPr lang="zh-CN" sz="900" kern="100">
                          <a:effectLst/>
                        </a:rPr>
                        <a:t>套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——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245102</a:t>
                      </a:r>
                      <a:r>
                        <a:rPr lang="zh-CN" sz="900" kern="100">
                          <a:effectLst/>
                        </a:rPr>
                        <a:t>份</a:t>
                      </a:r>
                      <a:endParaRPr lang="zh-CN" sz="11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179002</a:t>
                      </a:r>
                      <a:r>
                        <a:rPr lang="zh-CN" sz="900" kern="100" dirty="0">
                          <a:effectLst/>
                        </a:rPr>
                        <a:t>份</a:t>
                      </a:r>
                      <a:endParaRPr lang="zh-CN" sz="11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412" marR="61412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928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2017</a:t>
            </a:r>
            <a:r>
              <a:rPr lang="zh-CN" altLang="en-US" dirty="0"/>
              <a:t>年寒假学易作业管评系统浏览趋势</a:t>
            </a:r>
            <a:endParaRPr lang="en-US" altLang="zh-CN" dirty="0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592439" y="4460085"/>
            <a:ext cx="11333747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1/11-2/7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期间，学易作业管评系统（</a:t>
            </a:r>
            <a:r>
              <a:rPr lang="en-US" altLang="zh-CN" sz="1800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http://jqzy.zxxk.com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）的浏览次数</a:t>
            </a:r>
            <a:r>
              <a:rPr lang="zh-CN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</a:t>
            </a:r>
            <a:r>
              <a:rPr lang="zh-CN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）达</a:t>
            </a:r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10589402</a:t>
            </a:r>
            <a:r>
              <a:rPr lang="zh-CN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，独立访客</a:t>
            </a:r>
            <a:r>
              <a:rPr lang="zh-CN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UV</a:t>
            </a:r>
            <a:r>
              <a:rPr lang="zh-CN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403988</a:t>
            </a:r>
            <a:r>
              <a:rPr lang="zh-CN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，访问次数</a:t>
            </a:r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1794216</a:t>
            </a:r>
            <a:r>
              <a:rPr lang="zh-CN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>
              <a:lnSpc>
                <a:spcPct val="150000"/>
              </a:lnSpc>
            </a:pP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号之后，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所学校均开始使用假期作业系统。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最大值发生在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号，</a:t>
            </a:r>
            <a:r>
              <a:rPr lang="zh-CN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963615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；在农历新年即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27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  <a:r>
              <a:rPr lang="zh-CN" altLang="en-US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（除夕夜）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急速下降，之后慢慢回升趋于稳定，在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号，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所学校的假期作业均已结束，</a:t>
            </a:r>
            <a:r>
              <a:rPr lang="en-US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</a:t>
            </a:r>
            <a:r>
              <a:rPr lang="zh-CN" altLang="zh-CN" sz="1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下滑明显。</a:t>
            </a:r>
          </a:p>
        </p:txBody>
      </p:sp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63EA8731-9BFB-4755-AF80-12D34F3A2C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0232319"/>
              </p:ext>
            </p:extLst>
          </p:nvPr>
        </p:nvGraphicFramePr>
        <p:xfrm>
          <a:off x="704850" y="863895"/>
          <a:ext cx="10229849" cy="35961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394362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/>
        <p:txBody>
          <a:bodyPr lIns="121910" tIns="60954" rIns="121910" bIns="60954"/>
          <a:lstStyle/>
          <a:p>
            <a:r>
              <a:rPr lang="zh-CN" altLang="en-US" dirty="0">
                <a:solidFill>
                  <a:srgbClr val="C00000"/>
                </a:solidFill>
              </a:rPr>
              <a:t>各类报表让教学有“据”可查</a:t>
            </a:r>
            <a:endParaRPr lang="en-US" altLang="zh-CN" dirty="0">
              <a:solidFill>
                <a:srgbClr val="C00000"/>
              </a:solidFill>
            </a:endParaRPr>
          </a:p>
        </p:txBody>
      </p:sp>
      <p:graphicFrame>
        <p:nvGraphicFramePr>
          <p:cNvPr id="12" name="图表 11"/>
          <p:cNvGraphicFramePr/>
          <p:nvPr>
            <p:extLst>
              <p:ext uri="{D42A27DB-BD31-4B8C-83A1-F6EECF244321}">
                <p14:modId xmlns:p14="http://schemas.microsoft.com/office/powerpoint/2010/main" val="3466941120"/>
              </p:ext>
            </p:extLst>
          </p:nvPr>
        </p:nvGraphicFramePr>
        <p:xfrm>
          <a:off x="624640" y="1371176"/>
          <a:ext cx="5183328" cy="2229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图片 5" descr="图片1121.png"/>
          <p:cNvPicPr>
            <a:picLocks noChangeAspect="1"/>
          </p:cNvPicPr>
          <p:nvPr/>
        </p:nvPicPr>
        <p:blipFill>
          <a:blip r:embed="rId4" cstate="print"/>
          <a:srcRect b="7241"/>
          <a:stretch>
            <a:fillRect/>
          </a:stretch>
        </p:blipFill>
        <p:spPr>
          <a:xfrm>
            <a:off x="6096000" y="1371176"/>
            <a:ext cx="4367808" cy="22289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49" y="4029199"/>
            <a:ext cx="4951252" cy="2461238"/>
          </a:xfrm>
          <a:prstGeom prst="rect">
            <a:avLst/>
          </a:prstGeom>
        </p:spPr>
      </p:pic>
      <p:graphicFrame>
        <p:nvGraphicFramePr>
          <p:cNvPr id="9" name="图表 8"/>
          <p:cNvGraphicFramePr/>
          <p:nvPr>
            <p:extLst/>
          </p:nvPr>
        </p:nvGraphicFramePr>
        <p:xfrm>
          <a:off x="5568720" y="3771971"/>
          <a:ext cx="6623281" cy="2857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30787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/>
        <p:txBody>
          <a:bodyPr lIns="121917" tIns="60958" rIns="121917" bIns="60958"/>
          <a:lstStyle/>
          <a:p>
            <a:r>
              <a:rPr lang="zh-CN" altLang="en-US" dirty="0">
                <a:solidFill>
                  <a:srgbClr val="C00000"/>
                </a:solidFill>
              </a:rPr>
              <a:t>数据的意义</a:t>
            </a:r>
            <a:endParaRPr lang="en-US" altLang="zh-CN" dirty="0">
              <a:solidFill>
                <a:srgbClr val="C00000"/>
              </a:solidFill>
            </a:endParaRPr>
          </a:p>
        </p:txBody>
      </p:sp>
      <p:sp>
        <p:nvSpPr>
          <p:cNvPr id="2" name="流程图: 接点 1"/>
          <p:cNvSpPr/>
          <p:nvPr/>
        </p:nvSpPr>
        <p:spPr>
          <a:xfrm>
            <a:off x="755072" y="2477844"/>
            <a:ext cx="332509" cy="332509"/>
          </a:xfrm>
          <a:prstGeom prst="flowChartConnecto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接点 7"/>
          <p:cNvSpPr/>
          <p:nvPr/>
        </p:nvSpPr>
        <p:spPr>
          <a:xfrm>
            <a:off x="755072" y="994387"/>
            <a:ext cx="332509" cy="332509"/>
          </a:xfrm>
          <a:prstGeom prst="flowChartConnecto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流程图: 接点 9"/>
          <p:cNvSpPr/>
          <p:nvPr/>
        </p:nvSpPr>
        <p:spPr>
          <a:xfrm>
            <a:off x="765462" y="1733081"/>
            <a:ext cx="332509" cy="332509"/>
          </a:xfrm>
          <a:prstGeom prst="flowChartConnecto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流程图: 接点 10"/>
          <p:cNvSpPr/>
          <p:nvPr/>
        </p:nvSpPr>
        <p:spPr>
          <a:xfrm>
            <a:off x="755071" y="3216538"/>
            <a:ext cx="332509" cy="332509"/>
          </a:xfrm>
          <a:prstGeom prst="flowChartConnecto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流程图: 接点 11"/>
          <p:cNvSpPr/>
          <p:nvPr/>
        </p:nvSpPr>
        <p:spPr>
          <a:xfrm>
            <a:off x="765462" y="3955232"/>
            <a:ext cx="332509" cy="332509"/>
          </a:xfrm>
          <a:prstGeom prst="flowChartConnecto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流程图: 接点 12"/>
          <p:cNvSpPr/>
          <p:nvPr/>
        </p:nvSpPr>
        <p:spPr>
          <a:xfrm>
            <a:off x="755070" y="4693926"/>
            <a:ext cx="332509" cy="332509"/>
          </a:xfrm>
          <a:prstGeom prst="flowChartConnecto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662546" y="834398"/>
            <a:ext cx="7830990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学校参考假期作业数据，指导、优化新学期工作 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662545" y="1565887"/>
            <a:ext cx="5929828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利于对教师、学生整体工作情况了解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662545" y="2317856"/>
            <a:ext cx="6288901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了解学生整体作业情况，调整教学计划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662544" y="3056549"/>
            <a:ext cx="5929828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了解学生知识点掌握情况，查漏补缺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662544" y="3795242"/>
            <a:ext cx="10238700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学科间互相对比，了解学生对学科偏好情况，对将来选课做支持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662544" y="4639491"/>
            <a:ext cx="591829" cy="346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latin typeface="Bauhaus 93" panose="04030905020B02020C02" pitchFamily="82" charset="0"/>
                <a:ea typeface="Adobe 仿宋 Std R" panose="02020400000000000000" pitchFamily="18" charset="-122"/>
              </a:rPr>
              <a:t>……</a:t>
            </a:r>
            <a:endParaRPr lang="zh-CN" altLang="en-US" sz="1400" dirty="0">
              <a:latin typeface="Bauhaus 93" panose="04030905020B02020C02" pitchFamily="82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0082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>
            <p:custDataLst>
              <p:tags r:id="rId2"/>
            </p:custDataLst>
          </p:nvPr>
        </p:nvCxnSpPr>
        <p:spPr>
          <a:xfrm>
            <a:off x="3395664" y="2249488"/>
            <a:ext cx="5457825" cy="0"/>
          </a:xfrm>
          <a:prstGeom prst="line">
            <a:avLst/>
          </a:prstGeom>
          <a:ln w="38100">
            <a:solidFill>
              <a:srgbClr val="C22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>
            <p:custDataLst>
              <p:tags r:id="rId3"/>
            </p:custDataLst>
          </p:nvPr>
        </p:nvCxnSpPr>
        <p:spPr>
          <a:xfrm>
            <a:off x="3395664" y="4179888"/>
            <a:ext cx="5457825" cy="0"/>
          </a:xfrm>
          <a:prstGeom prst="line">
            <a:avLst/>
          </a:prstGeom>
          <a:ln w="38100">
            <a:solidFill>
              <a:srgbClr val="C22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3395663" y="2484439"/>
            <a:ext cx="1814512" cy="146208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11500" spc="-500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01</a:t>
            </a:r>
            <a:endParaRPr lang="zh-CN" altLang="en-US" sz="11500" spc="-5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77" name="文本框 8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973764" y="2789239"/>
            <a:ext cx="3204845" cy="84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    起</a:t>
            </a:r>
            <a:endParaRPr lang="en-US" altLang="zh-CN" sz="4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095476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4841974"/>
              </p:ext>
            </p:extLst>
          </p:nvPr>
        </p:nvGraphicFramePr>
        <p:xfrm>
          <a:off x="930849" y="1614488"/>
          <a:ext cx="9813351" cy="43148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49619" y="839127"/>
            <a:ext cx="2749899" cy="580271"/>
          </a:xfrm>
        </p:spPr>
        <p:txBody>
          <a:bodyPr lIns="121917" tIns="60958" rIns="121917" bIns="60958"/>
          <a:lstStyle/>
          <a:p>
            <a:r>
              <a:rPr lang="zh-CN" altLang="en-US" dirty="0">
                <a:solidFill>
                  <a:schemeClr val="tx1"/>
                </a:solidFill>
              </a:rPr>
              <a:t>电脑使用情况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4709" y="236476"/>
            <a:ext cx="3570208" cy="4726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b="1" dirty="0">
                <a:solidFill>
                  <a:srgbClr val="FF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会占用学生大量时间吗？</a:t>
            </a:r>
            <a:endParaRPr lang="en-US" altLang="zh-CN" b="1" dirty="0">
              <a:solidFill>
                <a:srgbClr val="FF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661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>
            <p:custDataLst>
              <p:tags r:id="rId2"/>
            </p:custDataLst>
          </p:nvPr>
        </p:nvCxnSpPr>
        <p:spPr>
          <a:xfrm>
            <a:off x="3395664" y="2249488"/>
            <a:ext cx="5457825" cy="0"/>
          </a:xfrm>
          <a:prstGeom prst="line">
            <a:avLst/>
          </a:prstGeom>
          <a:ln w="38100">
            <a:solidFill>
              <a:srgbClr val="C22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>
            <p:custDataLst>
              <p:tags r:id="rId3"/>
            </p:custDataLst>
          </p:nvPr>
        </p:nvCxnSpPr>
        <p:spPr>
          <a:xfrm>
            <a:off x="3395664" y="4179888"/>
            <a:ext cx="5457825" cy="0"/>
          </a:xfrm>
          <a:prstGeom prst="line">
            <a:avLst/>
          </a:prstGeom>
          <a:ln w="38100">
            <a:solidFill>
              <a:srgbClr val="C22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3395663" y="2484439"/>
            <a:ext cx="1814512" cy="146208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11500" spc="-500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04</a:t>
            </a:r>
            <a:endParaRPr lang="zh-CN" altLang="en-US" sz="11500" spc="-5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77" name="文本框 8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648644" y="2790826"/>
            <a:ext cx="3204845" cy="84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我们的优势</a:t>
            </a:r>
            <a:endParaRPr lang="en-US" altLang="zh-CN" sz="4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675591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产品优势</a:t>
            </a:r>
          </a:p>
        </p:txBody>
      </p:sp>
      <p:sp>
        <p:nvSpPr>
          <p:cNvPr id="6" name="MH_Entry_3"/>
          <p:cNvSpPr txBox="1"/>
          <p:nvPr/>
        </p:nvSpPr>
        <p:spPr>
          <a:xfrm>
            <a:off x="1489072" y="4408999"/>
            <a:ext cx="9228203" cy="459791"/>
          </a:xfrm>
          <a:prstGeom prst="rect">
            <a:avLst/>
          </a:prstGeom>
          <a:noFill/>
        </p:spPr>
        <p:txBody>
          <a:bodyPr lIns="135000" anchor="ctr"/>
          <a:lstStyle/>
          <a:p>
            <a:pPr>
              <a:defRPr/>
            </a:pPr>
            <a:r>
              <a:rPr lang="zh-CN" altLang="en-US" kern="0" spc="75" dirty="0">
                <a:solidFill>
                  <a:srgbClr val="33333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使学生按计划学习，养成假期作业好习惯</a:t>
            </a:r>
          </a:p>
        </p:txBody>
      </p:sp>
      <p:sp>
        <p:nvSpPr>
          <p:cNvPr id="10" name="MH_Number_2"/>
          <p:cNvSpPr/>
          <p:nvPr/>
        </p:nvSpPr>
        <p:spPr>
          <a:xfrm>
            <a:off x="812800" y="1272423"/>
            <a:ext cx="474663" cy="44767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DC3C2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altLang="zh-CN" sz="2800" kern="0" dirty="0">
                <a:solidFill>
                  <a:srgbClr val="FFFFFF"/>
                </a:solidFill>
                <a:latin typeface="Times New Roman"/>
                <a:ea typeface="幼圆"/>
              </a:rPr>
              <a:t>1</a:t>
            </a:r>
            <a:endParaRPr lang="zh-CN" altLang="en-US" sz="2800" kern="0" dirty="0">
              <a:solidFill>
                <a:srgbClr val="FFFFFF"/>
              </a:solidFill>
              <a:latin typeface="Times New Roman"/>
              <a:ea typeface="幼圆"/>
            </a:endParaRPr>
          </a:p>
        </p:txBody>
      </p:sp>
      <p:sp>
        <p:nvSpPr>
          <p:cNvPr id="11" name="MH_Number_2"/>
          <p:cNvSpPr/>
          <p:nvPr/>
        </p:nvSpPr>
        <p:spPr>
          <a:xfrm>
            <a:off x="812798" y="2330724"/>
            <a:ext cx="545372" cy="44767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DC3C2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altLang="zh-CN" sz="2800" kern="0" dirty="0">
                <a:solidFill>
                  <a:srgbClr val="FFFFFF"/>
                </a:solidFill>
                <a:latin typeface="Times New Roman"/>
                <a:ea typeface="幼圆"/>
              </a:rPr>
              <a:t>2</a:t>
            </a:r>
            <a:endParaRPr lang="zh-CN" altLang="en-US" sz="2800" kern="0" dirty="0">
              <a:solidFill>
                <a:srgbClr val="FFFFFF"/>
              </a:solidFill>
              <a:latin typeface="Times New Roman"/>
              <a:ea typeface="幼圆"/>
            </a:endParaRPr>
          </a:p>
        </p:txBody>
      </p:sp>
      <p:sp>
        <p:nvSpPr>
          <p:cNvPr id="12" name="MH_Number_2"/>
          <p:cNvSpPr/>
          <p:nvPr/>
        </p:nvSpPr>
        <p:spPr>
          <a:xfrm>
            <a:off x="812799" y="3352492"/>
            <a:ext cx="474663" cy="446088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DC3C2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altLang="zh-CN" sz="2800" kern="0" dirty="0">
                <a:solidFill>
                  <a:srgbClr val="FFFFFF"/>
                </a:solidFill>
                <a:latin typeface="Times New Roman"/>
                <a:ea typeface="幼圆"/>
              </a:rPr>
              <a:t>3</a:t>
            </a:r>
            <a:endParaRPr lang="zh-CN" altLang="en-US" sz="2800" kern="0" dirty="0">
              <a:solidFill>
                <a:srgbClr val="FFFFFF"/>
              </a:solidFill>
              <a:latin typeface="Times New Roman"/>
              <a:ea typeface="幼圆"/>
            </a:endParaRPr>
          </a:p>
        </p:txBody>
      </p:sp>
      <p:sp>
        <p:nvSpPr>
          <p:cNvPr id="13" name="MH_Number_2"/>
          <p:cNvSpPr/>
          <p:nvPr/>
        </p:nvSpPr>
        <p:spPr>
          <a:xfrm>
            <a:off x="812799" y="4393236"/>
            <a:ext cx="474662" cy="44767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DC3C2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altLang="zh-CN" sz="2800" kern="0" dirty="0">
                <a:solidFill>
                  <a:srgbClr val="FFFFFF"/>
                </a:solidFill>
                <a:latin typeface="Times New Roman"/>
                <a:ea typeface="幼圆"/>
              </a:rPr>
              <a:t>4</a:t>
            </a:r>
            <a:endParaRPr lang="zh-CN" altLang="en-US" sz="2800" kern="0" dirty="0">
              <a:solidFill>
                <a:srgbClr val="FFFFFF"/>
              </a:solidFill>
              <a:latin typeface="Times New Roman"/>
              <a:ea typeface="幼圆"/>
            </a:endParaRPr>
          </a:p>
        </p:txBody>
      </p:sp>
      <p:sp>
        <p:nvSpPr>
          <p:cNvPr id="16" name="MH_Number_2"/>
          <p:cNvSpPr/>
          <p:nvPr/>
        </p:nvSpPr>
        <p:spPr>
          <a:xfrm>
            <a:off x="812799" y="5409119"/>
            <a:ext cx="474663" cy="447675"/>
          </a:xfrm>
          <a:custGeom>
            <a:avLst/>
            <a:gdLst>
              <a:gd name="connsiteX0" fmla="*/ 282768 w 561608"/>
              <a:gd name="connsiteY0" fmla="*/ 0 h 649318"/>
              <a:gd name="connsiteX1" fmla="*/ 561608 w 561608"/>
              <a:gd name="connsiteY1" fmla="*/ 159711 h 649318"/>
              <a:gd name="connsiteX2" fmla="*/ 561608 w 561608"/>
              <a:gd name="connsiteY2" fmla="*/ 485680 h 649318"/>
              <a:gd name="connsiteX3" fmla="*/ 282768 w 561608"/>
              <a:gd name="connsiteY3" fmla="*/ 649318 h 649318"/>
              <a:gd name="connsiteX4" fmla="*/ 0 w 561608"/>
              <a:gd name="connsiteY4" fmla="*/ 485680 h 649318"/>
              <a:gd name="connsiteX5" fmla="*/ 0 w 561608"/>
              <a:gd name="connsiteY5" fmla="*/ 159711 h 64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close/>
              </a:path>
            </a:pathLst>
          </a:custGeom>
          <a:solidFill>
            <a:srgbClr val="DC3C2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altLang="zh-CN" sz="2800" kern="0" dirty="0">
                <a:solidFill>
                  <a:srgbClr val="FFFFFF"/>
                </a:solidFill>
                <a:latin typeface="Times New Roman"/>
                <a:ea typeface="幼圆"/>
              </a:rPr>
              <a:t>5</a:t>
            </a:r>
            <a:endParaRPr lang="zh-CN" altLang="en-US" sz="2800" kern="0" dirty="0">
              <a:solidFill>
                <a:srgbClr val="FFFFFF"/>
              </a:solidFill>
              <a:latin typeface="Times New Roman"/>
              <a:ea typeface="幼圆"/>
            </a:endParaRPr>
          </a:p>
        </p:txBody>
      </p:sp>
      <p:sp>
        <p:nvSpPr>
          <p:cNvPr id="15" name="MH_Entry_3"/>
          <p:cNvSpPr txBox="1"/>
          <p:nvPr/>
        </p:nvSpPr>
        <p:spPr>
          <a:xfrm>
            <a:off x="1474786" y="3370151"/>
            <a:ext cx="9228203" cy="459791"/>
          </a:xfrm>
          <a:prstGeom prst="rect">
            <a:avLst/>
          </a:prstGeom>
          <a:noFill/>
        </p:spPr>
        <p:txBody>
          <a:bodyPr lIns="135000" anchor="ctr"/>
          <a:lstStyle/>
          <a:p>
            <a:pPr>
              <a:defRPr/>
            </a:pPr>
            <a:r>
              <a:rPr lang="zh-CN" altLang="en-US" kern="0" spc="75" dirty="0">
                <a:solidFill>
                  <a:srgbClr val="33333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各种作业数据报表一键生成，省时省力</a:t>
            </a:r>
          </a:p>
        </p:txBody>
      </p:sp>
      <p:sp>
        <p:nvSpPr>
          <p:cNvPr id="18" name="MH_Entry_3"/>
          <p:cNvSpPr txBox="1"/>
          <p:nvPr/>
        </p:nvSpPr>
        <p:spPr>
          <a:xfrm>
            <a:off x="1589085" y="2296505"/>
            <a:ext cx="10602915" cy="459791"/>
          </a:xfrm>
          <a:prstGeom prst="rect">
            <a:avLst/>
          </a:prstGeom>
          <a:noFill/>
        </p:spPr>
        <p:txBody>
          <a:bodyPr lIns="135000" anchor="ctr"/>
          <a:lstStyle/>
          <a:p>
            <a:pPr>
              <a:defRPr/>
            </a:pPr>
            <a:r>
              <a:rPr lang="zh-CN" altLang="en-US" kern="0" spc="75" dirty="0">
                <a:solidFill>
                  <a:srgbClr val="33333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充分解放教师，将有限精力投入到教研、辅导更有价值的地方</a:t>
            </a:r>
          </a:p>
        </p:txBody>
      </p:sp>
      <p:sp>
        <p:nvSpPr>
          <p:cNvPr id="21" name="MH_Entry_3"/>
          <p:cNvSpPr txBox="1"/>
          <p:nvPr/>
        </p:nvSpPr>
        <p:spPr>
          <a:xfrm>
            <a:off x="1474787" y="1260307"/>
            <a:ext cx="9228203" cy="459791"/>
          </a:xfrm>
          <a:prstGeom prst="rect">
            <a:avLst/>
          </a:prstGeom>
          <a:noFill/>
        </p:spPr>
        <p:txBody>
          <a:bodyPr lIns="135000" anchor="ctr"/>
          <a:lstStyle/>
          <a:p>
            <a:pPr>
              <a:defRPr/>
            </a:pPr>
            <a:r>
              <a:rPr lang="zh-CN" altLang="en-US" kern="0" spc="75" dirty="0">
                <a:solidFill>
                  <a:srgbClr val="33333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衡水中学多年假期作业管理经验的结晶</a:t>
            </a:r>
            <a:r>
              <a:rPr lang="en-US" altLang="zh-CN" kern="0" spc="75" dirty="0">
                <a:solidFill>
                  <a:srgbClr val="33333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kern="0" spc="75" dirty="0">
                <a:solidFill>
                  <a:srgbClr val="33333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历经名校检验</a:t>
            </a:r>
          </a:p>
        </p:txBody>
      </p:sp>
      <p:sp>
        <p:nvSpPr>
          <p:cNvPr id="17" name="MH_Entry_3"/>
          <p:cNvSpPr txBox="1"/>
          <p:nvPr/>
        </p:nvSpPr>
        <p:spPr>
          <a:xfrm>
            <a:off x="1489072" y="5470149"/>
            <a:ext cx="9228203" cy="459791"/>
          </a:xfrm>
          <a:prstGeom prst="rect">
            <a:avLst/>
          </a:prstGeom>
          <a:noFill/>
        </p:spPr>
        <p:txBody>
          <a:bodyPr lIns="135000" anchor="ctr"/>
          <a:lstStyle/>
          <a:p>
            <a:pPr>
              <a:defRPr/>
            </a:pPr>
            <a:r>
              <a:rPr lang="zh-CN" altLang="en-US" kern="0" spc="75" dirty="0">
                <a:solidFill>
                  <a:srgbClr val="33333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提高家长对假期作业批改情况的参与和了解</a:t>
            </a:r>
          </a:p>
        </p:txBody>
      </p:sp>
    </p:spTree>
    <p:extLst>
      <p:ext uri="{BB962C8B-B14F-4D97-AF65-F5344CB8AC3E}">
        <p14:creationId xmlns:p14="http://schemas.microsoft.com/office/powerpoint/2010/main" val="388176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团队优势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83201" y="1290829"/>
            <a:ext cx="547471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学易作业管评系统团队技术强大</a:t>
            </a:r>
            <a:endParaRPr lang="en-US" altLang="zh-CN" sz="28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28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lvl="1">
              <a:lnSpc>
                <a:spcPct val="130000"/>
              </a:lnSpc>
              <a:buFont typeface="Wingdings" pitchFamily="2" charset="2"/>
              <a:buChar char="Ø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学科作业通入驻</a:t>
            </a:r>
            <a:r>
              <a:rPr lang="zh-CN" altLang="en-US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腾讯</a:t>
            </a:r>
            <a:r>
              <a:rPr lang="en-US" altLang="zh-CN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QQ</a:t>
            </a:r>
            <a:r>
              <a:rPr lang="zh-CN" altLang="en-US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家校</a:t>
            </a:r>
            <a:r>
              <a:rPr lang="en-US" altLang="zh-CN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•</a:t>
            </a:r>
            <a:r>
              <a:rPr lang="zh-CN" altLang="en-US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师生群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，双方正式开展在线作业方面的业务合作。</a:t>
            </a:r>
          </a:p>
          <a:p>
            <a:pPr lvl="1">
              <a:lnSpc>
                <a:spcPct val="130000"/>
              </a:lnSpc>
              <a:buFont typeface="Wingdings" pitchFamily="2" charset="2"/>
              <a:buChar char="Ø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目前已陆续完成学易学堂、学易提分卡、学科作业通、高考必备等多个产品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409" y="1787178"/>
            <a:ext cx="4978978" cy="351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701424" y="969699"/>
            <a:ext cx="8320858" cy="557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公司优势</a:t>
            </a:r>
          </a:p>
        </p:txBody>
      </p:sp>
      <p:sp>
        <p:nvSpPr>
          <p:cNvPr id="4" name="矩形 3"/>
          <p:cNvSpPr/>
          <p:nvPr/>
        </p:nvSpPr>
        <p:spPr>
          <a:xfrm>
            <a:off x="493362" y="1549929"/>
            <a:ext cx="3922774" cy="4413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buFont typeface="Wingdings" pitchFamily="2" charset="2"/>
              <a:buChar char="Ø"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学科网具有十多年服务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K12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的经验积累，国内最具影响力教育资源平台。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buFont typeface="Wingdings" pitchFamily="2" charset="2"/>
              <a:buChar char="Ø"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sym typeface="+mn-lt"/>
              </a:rPr>
              <a:t>会员已经突破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sym typeface="+mn-lt"/>
              </a:rPr>
              <a:t>1600W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+mn-lt"/>
              </a:rPr>
              <a:t>，每天仍以近万的速度递增；</a:t>
            </a:r>
            <a:endParaRPr lang="en-US" altLang="zh-CN" dirty="0">
              <a:latin typeface="微软雅黑" pitchFamily="34" charset="-122"/>
              <a:ea typeface="微软雅黑" pitchFamily="34" charset="-122"/>
              <a:sym typeface="+mn-lt"/>
            </a:endParaRPr>
          </a:p>
          <a:p>
            <a:pPr>
              <a:lnSpc>
                <a:spcPct val="130000"/>
              </a:lnSpc>
              <a:buFont typeface="Wingdings" pitchFamily="2" charset="2"/>
              <a:buChar char="Ø"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sym typeface="+mn-lt"/>
              </a:rPr>
              <a:t>学科网与全国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sym typeface="+mn-lt"/>
              </a:rPr>
              <a:t>3W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+mn-lt"/>
              </a:rPr>
              <a:t>多所中学达成合作关系，资源共建共享。</a:t>
            </a:r>
            <a:endParaRPr lang="en-US" altLang="zh-CN" dirty="0">
              <a:latin typeface="微软雅黑" pitchFamily="34" charset="-122"/>
              <a:ea typeface="微软雅黑" pitchFamily="34" charset="-122"/>
              <a:sym typeface="+mn-lt"/>
            </a:endParaRPr>
          </a:p>
          <a:p>
            <a:pPr>
              <a:lnSpc>
                <a:spcPct val="130000"/>
              </a:lnSpc>
              <a:buFont typeface="Wingdings" pitchFamily="2" charset="2"/>
              <a:buChar char="Ø"/>
            </a:pP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114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结语</a:t>
            </a:r>
            <a:endParaRPr lang="en-US" altLang="zh-CN" dirty="0">
              <a:solidFill>
                <a:srgbClr val="C0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3565" y="2079473"/>
            <a:ext cx="7559968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携手共赢</a:t>
            </a:r>
            <a:endParaRPr lang="en-US" altLang="zh-CN" sz="4800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en-US" altLang="zh-CN" sz="720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学易作业管评系统</a:t>
            </a:r>
            <a:r>
              <a:rPr lang="en-US" altLang="zh-CN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给你不一样的假期</a:t>
            </a:r>
            <a:endParaRPr lang="zh-CN" altLang="en-US" sz="2800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7833533" y="2166551"/>
            <a:ext cx="3829050" cy="21002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35846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24383" y="2482767"/>
            <a:ext cx="3615092" cy="26043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联系人： 林老师</a:t>
            </a:r>
            <a:endParaRPr lang="en-US" altLang="zh-CN" sz="2800" b="1" dirty="0">
              <a:solidFill>
                <a:schemeClr val="tx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  Q:      712321733</a:t>
            </a: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电    话</a:t>
            </a:r>
            <a:r>
              <a:rPr lang="en-US" altLang="zh-CN" sz="28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  15011315871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 </a:t>
            </a:r>
            <a:r>
              <a:rPr lang="en-US" altLang="zh-CN" sz="2800" b="1" dirty="0" err="1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</a:t>
            </a:r>
            <a:r>
              <a:rPr lang="en-US" altLang="zh-CN" sz="28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zh-CN" altLang="en-US" sz="28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群</a:t>
            </a:r>
            <a:r>
              <a:rPr lang="en-US" altLang="zh-CN" sz="2800" b="1" dirty="0">
                <a:solidFill>
                  <a:schemeClr val="tx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  579207974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6" b="18689"/>
          <a:stretch/>
        </p:blipFill>
        <p:spPr>
          <a:xfrm>
            <a:off x="5943598" y="519542"/>
            <a:ext cx="5054943" cy="515389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093657" y="1205287"/>
            <a:ext cx="2441694" cy="891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4400" b="1" dirty="0">
                <a:solidFill>
                  <a:srgbClr val="3D3F4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联系方式</a:t>
            </a:r>
            <a:endParaRPr lang="en-US" altLang="zh-CN" sz="4400" b="1" dirty="0">
              <a:solidFill>
                <a:srgbClr val="3D3F4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90895" y="5773447"/>
            <a:ext cx="5570756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>
                <a:latin typeface="Arial" panose="020B0604020202020204" pitchFamily="34" charset="0"/>
                <a:ea typeface="微软雅黑" panose="020B0503020204020204" pitchFamily="34" charset="-122"/>
              </a:rPr>
              <a:t>学易作业管评系统期待您的加入！</a:t>
            </a:r>
          </a:p>
        </p:txBody>
      </p:sp>
    </p:spTree>
    <p:extLst>
      <p:ext uri="{BB962C8B-B14F-4D97-AF65-F5344CB8AC3E}">
        <p14:creationId xmlns:p14="http://schemas.microsoft.com/office/powerpoint/2010/main" val="4074579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对勾.png"/>
          <p:cNvPicPr>
            <a:picLocks noChangeAspect="1"/>
          </p:cNvPicPr>
          <p:nvPr/>
        </p:nvPicPr>
        <p:blipFill>
          <a:blip r:embed="rId3" cstate="print"/>
          <a:srcRect l="10529" t="14044" r="6144" b="13189"/>
          <a:stretch>
            <a:fillRect/>
          </a:stretch>
        </p:blipFill>
        <p:spPr>
          <a:xfrm>
            <a:off x="10434918" y="4725691"/>
            <a:ext cx="1757082" cy="1724694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学生对假期作业的态度</a:t>
            </a:r>
            <a:endParaRPr lang="en-US" altLang="zh-CN" dirty="0">
              <a:solidFill>
                <a:srgbClr val="C00000"/>
              </a:solidFill>
            </a:endParaRPr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5466409" y="896952"/>
            <a:ext cx="798226" cy="777166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marR="0" lvl="0" indent="0" algn="l" defTabSz="121914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C226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月</a:t>
            </a:r>
          </a:p>
        </p:txBody>
      </p:sp>
      <p:sp>
        <p:nvSpPr>
          <p:cNvPr id="7" name="文本框 2"/>
          <p:cNvSpPr txBox="1"/>
          <p:nvPr/>
        </p:nvSpPr>
        <p:spPr>
          <a:xfrm>
            <a:off x="10531583" y="4229021"/>
            <a:ext cx="10310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阅</a:t>
            </a:r>
          </a:p>
        </p:txBody>
      </p:sp>
      <p:pic>
        <p:nvPicPr>
          <p:cNvPr id="8" name="Picture 4" descr="http://d.hiphotos.baidu.com/exp/w=500/sign=a7b42056369b033b2c88fcda25cf3620/8c1001e93901213fcb90738e56e736d12e2e95c4.jp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 t="15313"/>
          <a:stretch>
            <a:fillRect/>
          </a:stretch>
        </p:blipFill>
        <p:spPr bwMode="auto">
          <a:xfrm>
            <a:off x="5850834" y="902074"/>
            <a:ext cx="5148055" cy="4455664"/>
          </a:xfrm>
          <a:prstGeom prst="rect">
            <a:avLst/>
          </a:prstGeom>
          <a:noFill/>
        </p:spPr>
      </p:pic>
      <p:sp>
        <p:nvSpPr>
          <p:cNvPr id="9" name="矩形 8"/>
          <p:cNvSpPr/>
          <p:nvPr/>
        </p:nvSpPr>
        <p:spPr>
          <a:xfrm>
            <a:off x="604837" y="1566893"/>
            <a:ext cx="448151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知道假期作业的作用</a:t>
            </a:r>
            <a:endParaRPr lang="en-US" altLang="zh-CN" dirty="0">
              <a:solidFill>
                <a:schemeClr val="tx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假期缺乏监管和动力</a:t>
            </a:r>
            <a:endParaRPr lang="en-US" altLang="zh-CN" dirty="0">
              <a:solidFill>
                <a:schemeClr val="tx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清楚老师开学后的尴尬，应付有恃无恐</a:t>
            </a:r>
            <a:endParaRPr lang="zh-CN" altLang="en-US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抄作业、赶作业现象普遍</a:t>
            </a:r>
            <a:endParaRPr lang="en-US" altLang="zh-CN" dirty="0">
              <a:solidFill>
                <a:schemeClr val="tx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7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老师的苦恼</a:t>
            </a:r>
            <a:endParaRPr lang="en-US" altLang="zh-CN" dirty="0">
              <a:solidFill>
                <a:srgbClr val="C00000"/>
              </a:solidFill>
            </a:endParaRPr>
          </a:p>
        </p:txBody>
      </p:sp>
      <p:pic>
        <p:nvPicPr>
          <p:cNvPr id="5" name="Picture 2" descr="http://365jia.cn/uploads/news/folder_169223/images/37ec28c2261e7dfc6ec7e39bfa5ccc5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14436" y="1362019"/>
            <a:ext cx="5872163" cy="43894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文本框 1"/>
          <p:cNvSpPr txBox="1"/>
          <p:nvPr/>
        </p:nvSpPr>
        <p:spPr>
          <a:xfrm>
            <a:off x="8858250" y="2504453"/>
            <a:ext cx="19002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187C7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无奈</a:t>
            </a:r>
            <a:endParaRPr lang="en-US" altLang="zh-CN" sz="2800" dirty="0">
              <a:solidFill>
                <a:srgbClr val="187C7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800" dirty="0">
              <a:solidFill>
                <a:srgbClr val="187C7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zh-CN" altLang="en-US" sz="2800" dirty="0">
                <a:solidFill>
                  <a:srgbClr val="187C7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数量</a:t>
            </a:r>
            <a:r>
              <a:rPr lang="en-US" altLang="zh-CN" sz="2800" dirty="0">
                <a:solidFill>
                  <a:srgbClr val="187C7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+</a:t>
            </a:r>
            <a:r>
              <a:rPr lang="zh-CN" altLang="en-US" sz="2800" dirty="0">
                <a:solidFill>
                  <a:srgbClr val="187C7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抽查</a:t>
            </a:r>
            <a:endParaRPr lang="en-US" altLang="zh-CN" sz="2800" dirty="0">
              <a:solidFill>
                <a:srgbClr val="187C7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83363" y="6012806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187C7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堆积如山的作业</a:t>
            </a:r>
            <a:endParaRPr lang="en-US" altLang="zh-CN" dirty="0">
              <a:solidFill>
                <a:srgbClr val="187C7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9488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领导领导困恼</a:t>
            </a:r>
            <a:endParaRPr lang="en-US" altLang="zh-CN" dirty="0">
              <a:solidFill>
                <a:srgbClr val="C0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675" y="1958858"/>
            <a:ext cx="4957819" cy="340544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52463" y="1624044"/>
            <a:ext cx="496252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假期监管鞭长莫及</a:t>
            </a:r>
            <a:endParaRPr lang="en-US" altLang="zh-CN" dirty="0">
              <a:solidFill>
                <a:schemeClr val="tx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校领导对假期数据一无所知</a:t>
            </a:r>
            <a:endParaRPr lang="en-US" altLang="zh-CN" dirty="0">
              <a:solidFill>
                <a:schemeClr val="tx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假期作业起到的效果微乎其微</a:t>
            </a:r>
            <a:endParaRPr lang="en-US" altLang="zh-CN" dirty="0">
              <a:solidFill>
                <a:schemeClr val="tx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Ø"/>
            </a:pPr>
            <a:endParaRPr lang="en-US" altLang="zh-CN" dirty="0">
              <a:solidFill>
                <a:schemeClr val="tx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家长的质疑</a:t>
            </a:r>
            <a:endParaRPr lang="en-US" altLang="zh-CN" dirty="0">
              <a:solidFill>
                <a:srgbClr val="C00000"/>
              </a:solidFill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900770" y="2546516"/>
            <a:ext cx="10390461" cy="1790700"/>
          </a:xfrm>
          <a:prstGeom prst="rect">
            <a:avLst/>
          </a:prstGeom>
        </p:spPr>
        <p:txBody>
          <a:bodyPr anchor="ctr">
            <a:normAutofit fontScale="90000"/>
          </a:bodyPr>
          <a:lstStyle/>
          <a:p>
            <a:pPr marL="0" marR="0" lvl="0" indent="0" algn="l" defTabSz="121914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楷体" pitchFamily="49" charset="-122"/>
                <a:ea typeface="楷体" pitchFamily="49" charset="-122"/>
                <a:cs typeface="+mj-cs"/>
              </a:rPr>
              <a:t>        针对大多数老师不批改假期作业这一情况，部分家长提出质疑：</a:t>
            </a:r>
            <a:endParaRPr kumimoji="0" lang="en-US" altLang="zh-CN" sz="2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LnTx/>
              <a:uFillTx/>
              <a:latin typeface="楷体" pitchFamily="49" charset="-122"/>
              <a:ea typeface="楷体" pitchFamily="49" charset="-122"/>
              <a:cs typeface="+mj-cs"/>
            </a:endParaRPr>
          </a:p>
          <a:p>
            <a:pPr marL="0" marR="0" lvl="0" indent="0" algn="l" defTabSz="121914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楷体" pitchFamily="49" charset="-122"/>
                <a:ea typeface="楷体" pitchFamily="49" charset="-122"/>
                <a:cs typeface="+mj-cs"/>
              </a:rPr>
              <a:t>如果老师不批改的话，假期作业还有没有意义</a:t>
            </a:r>
            <a:r>
              <a:rPr kumimoji="0" lang="en-US" altLang="zh-CN" sz="2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楷体" pitchFamily="49" charset="-122"/>
                <a:ea typeface="楷体" pitchFamily="49" charset="-122"/>
                <a:cs typeface="+mj-cs"/>
              </a:rPr>
              <a:t>……    </a:t>
            </a:r>
            <a:endParaRPr kumimoji="0" lang="zh-CN" altLang="en-US" sz="28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LnTx/>
              <a:uFillTx/>
              <a:latin typeface="楷体" pitchFamily="49" charset="-122"/>
              <a:ea typeface="楷体" pitchFamily="49" charset="-122"/>
              <a:cs typeface="+mj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072346" y="1380671"/>
            <a:ext cx="87147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  <a:latin typeface="华文行楷" pitchFamily="2" charset="-122"/>
                <a:ea typeface="华文行楷" pitchFamily="2" charset="-122"/>
              </a:rPr>
              <a:t>假期作业批改问题折射教育矛盾</a:t>
            </a:r>
            <a:endParaRPr lang="zh-CN" altLang="en-US" sz="4000" dirty="0">
              <a:solidFill>
                <a:srgbClr val="FF0000"/>
              </a:solidFill>
              <a:latin typeface="华文行楷" pitchFamily="2" charset="-122"/>
              <a:ea typeface="华文行楷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973" y="4955634"/>
            <a:ext cx="2790825" cy="1181100"/>
          </a:xfrm>
          <a:prstGeom prst="rect">
            <a:avLst/>
          </a:prstGeom>
          <a:solidFill>
            <a:srgbClr val="C00000"/>
          </a:solidFill>
        </p:spPr>
      </p:pic>
    </p:spTree>
    <p:extLst>
      <p:ext uri="{BB962C8B-B14F-4D97-AF65-F5344CB8AC3E}">
        <p14:creationId xmlns:p14="http://schemas.microsoft.com/office/powerpoint/2010/main" val="62484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429125" y="3233593"/>
            <a:ext cx="6991350" cy="76944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tx2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如何提高假期作业的效果？</a:t>
            </a: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95288" y="1092201"/>
            <a:ext cx="4533900" cy="4959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4655840" y="1755216"/>
            <a:ext cx="0" cy="2636524"/>
          </a:xfrm>
          <a:prstGeom prst="line">
            <a:avLst/>
          </a:prstGeom>
          <a:noFill/>
          <a:ln w="34925" cap="flat" cmpd="sng" algn="ctr">
            <a:gradFill>
              <a:gsLst>
                <a:gs pos="0">
                  <a:sysClr val="window" lastClr="FFFFFF">
                    <a:alpha val="0"/>
                  </a:sysClr>
                </a:gs>
                <a:gs pos="100000">
                  <a:srgbClr val="5B9BD5">
                    <a:lumMod val="5000"/>
                    <a:lumOff val="95000"/>
                    <a:alpha val="0"/>
                  </a:srgbClr>
                </a:gs>
                <a:gs pos="67000">
                  <a:srgbClr val="ED7D31"/>
                </a:gs>
                <a:gs pos="50000">
                  <a:srgbClr val="ED7D31"/>
                </a:gs>
              </a:gsLst>
              <a:lin ang="5400000" scaled="0"/>
            </a:gradFill>
            <a:prstDash val="solid"/>
            <a:miter lim="800000"/>
          </a:ln>
          <a:effectLst/>
        </p:spPr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20418" y="787504"/>
            <a:ext cx="9447213" cy="463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8"/>
          <p:cNvSpPr/>
          <p:nvPr/>
        </p:nvSpPr>
        <p:spPr>
          <a:xfrm>
            <a:off x="4750160" y="4886289"/>
            <a:ext cx="3929343" cy="48734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lIns="116871" tIns="58435" rIns="116871" bIns="58435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假期学习的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过程性管理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35742E-7 L -0.0592 0.1307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00" y="6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CONTENTSID" val="473"/>
  <p:tag name="MH_SECTIONID" val="474,475,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文本框 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Straight Connector 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Straight Connector 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TextBox 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文本框 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TextBox 7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文本框 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Straight Connector 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144527"/>
  <p:tag name="MH_LIBRARY" val="CONTENTS"/>
  <p:tag name="MH_TYPE" val="NUMBER"/>
  <p:tag name="ID" val="547136"/>
  <p:tag name="MH_ORDER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Straight Connector 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TextBox 7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文本框 8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Straight Connector 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Straight Connector 6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TextBox 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文本框 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144527"/>
  <p:tag name="MH_LIBRARY" val="CONTENTS"/>
  <p:tag name="MH_TYPE" val="NUMBER"/>
  <p:tag name="ID" val="547136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144527"/>
  <p:tag name="MH_LIBRARY" val="CONTENTS"/>
  <p:tag name="MH_TYPE" val="NUMBER"/>
  <p:tag name="ID" val="547136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144527"/>
  <p:tag name="MH_LIBRARY" val="CONTENTS"/>
  <p:tag name="MH_TYPE" val="NUMBER"/>
  <p:tag name="ID" val="547136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Straight Connector 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Straight Connector 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25085353"/>
  <p:tag name="MH_LIBRARY" val="GRAPHIC"/>
  <p:tag name="MH_ORDER" val="TextBox 7"/>
</p:tagLst>
</file>

<file path=ppt/theme/theme1.xml><?xml version="1.0" encoding="utf-8"?>
<a:theme xmlns:a="http://schemas.openxmlformats.org/drawingml/2006/main" name="A000120140530A99PPBG">
  <a:themeElements>
    <a:clrScheme name="kso_RED8">
      <a:dk1>
        <a:srgbClr val="4B4D4F"/>
      </a:dk1>
      <a:lt1>
        <a:srgbClr val="FFFFFF"/>
      </a:lt1>
      <a:dk2>
        <a:srgbClr val="3D3F41"/>
      </a:dk2>
      <a:lt2>
        <a:srgbClr val="EEECE1"/>
      </a:lt2>
      <a:accent1>
        <a:srgbClr val="DC5C31"/>
      </a:accent1>
      <a:accent2>
        <a:srgbClr val="EA9B26"/>
      </a:accent2>
      <a:accent3>
        <a:srgbClr val="D36D8D"/>
      </a:accent3>
      <a:accent4>
        <a:srgbClr val="D46E5A"/>
      </a:accent4>
      <a:accent5>
        <a:srgbClr val="FCCF86"/>
      </a:accent5>
      <a:accent6>
        <a:srgbClr val="AA5ED4"/>
      </a:accent6>
      <a:hlink>
        <a:srgbClr val="00B0F0"/>
      </a:hlink>
      <a:folHlink>
        <a:srgbClr val="AFB2B4"/>
      </a:folHlink>
    </a:clrScheme>
    <a:fontScheme name="KSO主题7">
      <a:majorFont>
        <a:latin typeface="Times New Roman"/>
        <a:ea typeface="华文中宋"/>
        <a:cs typeface=""/>
      </a:majorFont>
      <a:minorFont>
        <a:latin typeface="Times New Roman"/>
        <a:ea typeface="幼圆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A000120150508A07KPBG</Template>
  <TotalTime>13726</TotalTime>
  <Words>2331</Words>
  <Application>Microsoft Office PowerPoint</Application>
  <PresentationFormat>宽屏</PresentationFormat>
  <Paragraphs>327</Paragraphs>
  <Slides>36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55" baseType="lpstr">
      <vt:lpstr>Adobe 仿宋 Std R</vt:lpstr>
      <vt:lpstr>Microsoft Yahei</vt:lpstr>
      <vt:lpstr>等线</vt:lpstr>
      <vt:lpstr>华文行楷</vt:lpstr>
      <vt:lpstr>华文新魏</vt:lpstr>
      <vt:lpstr>华文中宋</vt:lpstr>
      <vt:lpstr>楷体</vt:lpstr>
      <vt:lpstr>宋体</vt:lpstr>
      <vt:lpstr>微软雅黑</vt:lpstr>
      <vt:lpstr>微软雅黑 Light</vt:lpstr>
      <vt:lpstr>幼圆</vt:lpstr>
      <vt:lpstr>Arial</vt:lpstr>
      <vt:lpstr>Arial Black</vt:lpstr>
      <vt:lpstr>Bauhaus 93</vt:lpstr>
      <vt:lpstr>Calibri</vt:lpstr>
      <vt:lpstr>Times New Roman</vt:lpstr>
      <vt:lpstr>Wingdings</vt:lpstr>
      <vt:lpstr>Wingdings 2</vt:lpstr>
      <vt:lpstr>A000120140530A99PPBG</vt:lpstr>
      <vt:lpstr>PowerPoint 演示文稿</vt:lpstr>
      <vt:lpstr>PowerPoint 演示文稿</vt:lpstr>
      <vt:lpstr>PowerPoint 演示文稿</vt:lpstr>
      <vt:lpstr>学生对假期作业的态度</vt:lpstr>
      <vt:lpstr>老师的苦恼</vt:lpstr>
      <vt:lpstr>领导领导困恼</vt:lpstr>
      <vt:lpstr>家长的质疑</vt:lpstr>
      <vt:lpstr>PowerPoint 演示文稿</vt:lpstr>
      <vt:lpstr>PowerPoint 演示文稿</vt:lpstr>
      <vt:lpstr>PowerPoint 演示文稿</vt:lpstr>
      <vt:lpstr>PowerPoint 演示文稿</vt:lpstr>
      <vt:lpstr>学易作业管评系统--使用流程</vt:lpstr>
      <vt:lpstr>学易作业管评系统——学生篇</vt:lpstr>
      <vt:lpstr>学易作业管评系统——学生篇</vt:lpstr>
      <vt:lpstr>PowerPoint 演示文稿</vt:lpstr>
      <vt:lpstr>PowerPoint 演示文稿</vt:lpstr>
      <vt:lpstr>学易作业管评系统——学生篇</vt:lpstr>
      <vt:lpstr>PowerPoint 演示文稿</vt:lpstr>
      <vt:lpstr>学易作业管评系统——教师篇</vt:lpstr>
      <vt:lpstr>学易作业管评系统——教师篇</vt:lpstr>
      <vt:lpstr>学易作业管评系统——教师篇</vt:lpstr>
      <vt:lpstr>学易作业管评系统——校领导篇</vt:lpstr>
      <vt:lpstr>PowerPoint 演示文稿</vt:lpstr>
      <vt:lpstr>案例分析——衡水中学</vt:lpstr>
      <vt:lpstr>衡中做法</vt:lpstr>
      <vt:lpstr>2017年寒假学易作业管评系统使用情况</vt:lpstr>
      <vt:lpstr>2017年寒假学易作业管评系统浏览趋势</vt:lpstr>
      <vt:lpstr>各类报表让教学有“据”可查</vt:lpstr>
      <vt:lpstr>数据的意义</vt:lpstr>
      <vt:lpstr>电脑使用情况</vt:lpstr>
      <vt:lpstr>PowerPoint 演示文稿</vt:lpstr>
      <vt:lpstr>产品优势</vt:lpstr>
      <vt:lpstr>团队优势</vt:lpstr>
      <vt:lpstr>公司优势</vt:lpstr>
      <vt:lpstr>结语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在</dc:title>
  <dc:creator>田伟</dc:creator>
  <cp:lastModifiedBy>Administrator</cp:lastModifiedBy>
  <cp:revision>720</cp:revision>
  <dcterms:created xsi:type="dcterms:W3CDTF">2015-09-18T01:27:42Z</dcterms:created>
  <dcterms:modified xsi:type="dcterms:W3CDTF">2017-05-31T10:22:06Z</dcterms:modified>
</cp:coreProperties>
</file>